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6" r:id="rId9"/>
    <p:sldId id="263" r:id="rId10"/>
    <p:sldId id="269" r:id="rId11"/>
    <p:sldId id="270" r:id="rId12"/>
    <p:sldId id="271" r:id="rId13"/>
    <p:sldId id="272" r:id="rId14"/>
    <p:sldId id="296" r:id="rId15"/>
    <p:sldId id="275" r:id="rId16"/>
    <p:sldId id="274" r:id="rId17"/>
    <p:sldId id="297" r:id="rId18"/>
    <p:sldId id="267" r:id="rId19"/>
    <p:sldId id="264" r:id="rId20"/>
    <p:sldId id="265" r:id="rId21"/>
    <p:sldId id="268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9" r:id="rId42"/>
    <p:sldId id="298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 xmlns:mv="urn:schemas-microsoft-com:mac:vml" xmlns:mc="http://schemas.openxmlformats.org/markup-compatibility/2006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FC02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88"/>
    <p:restoredTop sz="94674"/>
  </p:normalViewPr>
  <p:slideViewPr>
    <p:cSldViewPr snapToGrid="0" snapToObjects="1">
      <p:cViewPr varScale="1">
        <p:scale>
          <a:sx n="77" d="100"/>
          <a:sy n="77" d="100"/>
        </p:scale>
        <p:origin x="-2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3/22/18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3/22/18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3/22/18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3/22/18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3/22/18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3/22/18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FFB13-A389-B744-90A2-4C13B565EF2D}" type="datetimeFigureOut">
              <a:rPr lang="en-US" smtClean="0"/>
              <a:pPr/>
              <a:t>3/22/18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MPOcanes/MPO624-2018/tree/master/presentation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hyperlink" Target="https://unidata.github.io/online-python-trainin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pyintro.org/tutorial.html" TargetMode="External"/><Relationship Id="rId4" Type="http://schemas.openxmlformats.org/officeDocument/2006/relationships/hyperlink" Target="https://software-carpentry.org/lessons/" TargetMode="External"/><Relationship Id="rId5" Type="http://schemas.openxmlformats.org/officeDocument/2006/relationships/hyperlink" Target="http://www.learnpython.org/" TargetMode="External"/><Relationship Id="rId6" Type="http://schemas.openxmlformats.org/officeDocument/2006/relationships/hyperlink" Target="http://nbviewer.jupyter.org/github/jakevdp/WhirlwindTourOfPython/blob/master/Index.ipynb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python.or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oldunovn/python_for_geosciences" TargetMode="External"/><Relationship Id="rId3" Type="http://schemas.openxmlformats.org/officeDocument/2006/relationships/hyperlink" Target="http://www.johnny-lin.com/pyintro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python@lists.rsmas.miami.edu" TargetMode="Externa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rjohansson/scientific-python-lectures" TargetMode="External"/><Relationship Id="rId3" Type="http://schemas.openxmlformats.org/officeDocument/2006/relationships/hyperlink" Target="https://github.com/koldunovn/python_for_geoscience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scot" TargetMode="External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ource_code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Unidata/unidata-python-workshop/tree/master/notebooks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bviewer.jupyter.org/github/koldunovn/python_for_geosciences/blob/master/02%20-%20Python%20basics.ipynb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tiff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95412"/>
            <a:ext cx="9144000" cy="22960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Python intro of 2 hours, for MSGSO</a:t>
            </a:r>
            <a:br>
              <a:rPr lang="en-US" dirty="0" smtClean="0"/>
            </a:br>
            <a:r>
              <a:rPr lang="en-US" sz="3600" dirty="0" smtClean="0"/>
              <a:t>(the </a:t>
            </a:r>
            <a:r>
              <a:rPr lang="en-US" sz="3600" dirty="0" err="1" smtClean="0">
                <a:solidFill>
                  <a:srgbClr val="0000FF"/>
                </a:solidFill>
              </a:rPr>
              <a:t>conda</a:t>
            </a:r>
            <a:r>
              <a:rPr lang="en-US" sz="3600" dirty="0" err="1"/>
              <a:t>-</a:t>
            </a:r>
            <a:r>
              <a:rPr lang="en-US" sz="3600" dirty="0" err="1">
                <a:solidFill>
                  <a:srgbClr val="FF6600"/>
                </a:solidFill>
              </a:rPr>
              <a:t>ju</a:t>
            </a:r>
            <a:r>
              <a:rPr lang="en-US" sz="3600" dirty="0" err="1">
                <a:solidFill>
                  <a:srgbClr val="008000"/>
                </a:solidFill>
              </a:rPr>
              <a:t>Py</a:t>
            </a:r>
            <a:r>
              <a:rPr lang="en-US" sz="3600" dirty="0" err="1"/>
              <a:t>-</a:t>
            </a:r>
            <a:r>
              <a:rPr lang="en-US" sz="3600" dirty="0" err="1" smtClean="0">
                <a:solidFill>
                  <a:srgbClr val="FF0000"/>
                </a:solidFill>
              </a:rPr>
              <a:t>GitHub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/>
              <a:t>ferment)</a:t>
            </a:r>
            <a:r>
              <a:rPr lang="en-US" sz="3600" dirty="0">
                <a:solidFill>
                  <a:srgbClr val="FF0000"/>
                </a:solidFill>
              </a:rPr>
              <a:t/>
            </a:r>
            <a:br>
              <a:rPr lang="en-US" sz="3600" dirty="0">
                <a:solidFill>
                  <a:srgbClr val="FF0000"/>
                </a:solidFill>
              </a:rPr>
            </a:br>
            <a:r>
              <a:rPr lang="en-US" sz="3600" dirty="0" smtClean="0">
                <a:solidFill>
                  <a:srgbClr val="FF0000"/>
                </a:solidFill>
              </a:rPr>
              <a:t/>
            </a:r>
            <a:br>
              <a:rPr lang="en-US" sz="3600" dirty="0" smtClean="0">
                <a:solidFill>
                  <a:srgbClr val="FF0000"/>
                </a:solidFill>
              </a:rPr>
            </a:br>
            <a:r>
              <a:rPr lang="en-US" dirty="0" smtClean="0"/>
              <a:t>This </a:t>
            </a:r>
            <a:r>
              <a:rPr lang="en-US" dirty="0"/>
              <a:t>presentation is at </a:t>
            </a:r>
            <a:br>
              <a:rPr lang="en-US" dirty="0"/>
            </a:br>
            <a:r>
              <a:rPr lang="en-US" dirty="0">
                <a:hlinkClick r:id="rId2"/>
              </a:rPr>
              <a:t>https://github.com/MPOcanes/MPO624-2018/tree/master/presentations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23475"/>
            <a:ext cx="6400800" cy="1752600"/>
          </a:xfrm>
        </p:spPr>
        <p:txBody>
          <a:bodyPr/>
          <a:lstStyle/>
          <a:p>
            <a:r>
              <a:rPr lang="en-US" dirty="0"/>
              <a:t>Brian Mapes, UM-RSMAS</a:t>
            </a:r>
          </a:p>
          <a:p>
            <a:r>
              <a:rPr lang="en-US" dirty="0" smtClean="0"/>
              <a:t>March 22, 2018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72932" y="3949600"/>
            <a:ext cx="4056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python@lists.rsmas.miami.edu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after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 err="1">
                <a:solidFill>
                  <a:srgbClr val="FF0000"/>
                </a:solidFill>
              </a:rPr>
              <a:t>python-subscribe@lists.rsmas.miami.edu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i="1" dirty="0" smtClean="0"/>
              <a:t>“I should learn Python”</a:t>
            </a:r>
            <a:endParaRPr lang="en-US" i="1" dirty="0"/>
          </a:p>
        </p:txBody>
      </p:sp>
      <p:sp>
        <p:nvSpPr>
          <p:cNvPr id="4" name="Left-Up Arrow 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1F8A79A3-6BA7-E04D-8C0B-D8893FDC2574}"/>
              </a:ext>
            </a:extLst>
          </p:cNvPr>
          <p:cNvSpPr/>
          <p:nvPr/>
        </p:nvSpPr>
        <p:spPr>
          <a:xfrm flipH="1">
            <a:off x="885823" y="1928813"/>
            <a:ext cx="6593868" cy="4429127"/>
          </a:xfrm>
          <a:prstGeom prst="leftUpArrow">
            <a:avLst>
              <a:gd name="adj1" fmla="val 1385"/>
              <a:gd name="adj2" fmla="val 3072"/>
              <a:gd name="adj3" fmla="val 47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EF7CD564-E865-BE4C-ACAF-355F5254604D}"/>
              </a:ext>
            </a:extLst>
          </p:cNvPr>
          <p:cNvSpPr txBox="1"/>
          <p:nvPr/>
        </p:nvSpPr>
        <p:spPr>
          <a:xfrm>
            <a:off x="0" y="2371723"/>
            <a:ext cx="9858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artistry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reading 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oriented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lost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ignorant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112628B9-DE5A-D84F-9B88-8E020415ED0B}"/>
              </a:ext>
            </a:extLst>
          </p:cNvPr>
          <p:cNvSpPr txBox="1"/>
          <p:nvPr/>
        </p:nvSpPr>
        <p:spPr>
          <a:xfrm>
            <a:off x="1000126" y="6278318"/>
            <a:ext cx="6008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python</a:t>
            </a:r>
            <a:r>
              <a:rPr lang="en-US" sz="2400" dirty="0"/>
              <a:t> </a:t>
            </a:r>
            <a:r>
              <a:rPr lang="en-US" sz="2400" dirty="0" smtClean="0"/>
              <a:t>   basic       …</a:t>
            </a:r>
            <a:r>
              <a:rPr lang="en-US" sz="2400" dirty="0"/>
              <a:t>(</a:t>
            </a:r>
            <a:r>
              <a:rPr lang="en-US" sz="2400" i="1" dirty="0"/>
              <a:t>packages</a:t>
            </a:r>
            <a:r>
              <a:rPr lang="en-US" sz="2400" dirty="0"/>
              <a:t>)</a:t>
            </a:r>
            <a:r>
              <a:rPr lang="en-US" sz="2400" dirty="0" smtClean="0"/>
              <a:t>…        advanced       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29E08CBA-AA50-5E45-8003-59B7F525F4F6}"/>
              </a:ext>
            </a:extLst>
          </p:cNvPr>
          <p:cNvSpPr txBox="1"/>
          <p:nvPr/>
        </p:nvSpPr>
        <p:spPr>
          <a:xfrm rot="1442510">
            <a:off x="15985" y="1222990"/>
            <a:ext cx="141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Other languages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86DE54B7-78FC-B046-B831-08F03B91C5FE}"/>
              </a:ext>
            </a:extLst>
          </p:cNvPr>
          <p:cNvSpPr txBox="1"/>
          <p:nvPr/>
        </p:nvSpPr>
        <p:spPr>
          <a:xfrm>
            <a:off x="1050244" y="5533299"/>
            <a:ext cx="7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‘hello </a:t>
            </a:r>
          </a:p>
          <a:p>
            <a:r>
              <a:rPr lang="en-US" dirty="0"/>
              <a:t>world’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7613C64E-67FE-D142-8454-9B95C77432A5}"/>
              </a:ext>
            </a:extLst>
          </p:cNvPr>
          <p:cNvSpPr txBox="1"/>
          <p:nvPr/>
        </p:nvSpPr>
        <p:spPr>
          <a:xfrm>
            <a:off x="7683503" y="6211669"/>
            <a:ext cx="126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(general </a:t>
            </a:r>
          </a:p>
          <a:p>
            <a:r>
              <a:rPr lang="en-US" dirty="0"/>
              <a:t>computing)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445B945B-C8E0-E14F-A4D2-7EE855FBC05E}"/>
              </a:ext>
            </a:extLst>
          </p:cNvPr>
          <p:cNvSpPr/>
          <p:nvPr/>
        </p:nvSpPr>
        <p:spPr>
          <a:xfrm>
            <a:off x="7644112" y="6132287"/>
            <a:ext cx="1329983" cy="146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Up Arrow 17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1F8A79A3-6BA7-E04D-8C0B-D8893FDC2574}"/>
              </a:ext>
            </a:extLst>
          </p:cNvPr>
          <p:cNvSpPr/>
          <p:nvPr/>
        </p:nvSpPr>
        <p:spPr>
          <a:xfrm rot="1527039" flipH="1">
            <a:off x="338301" y="350531"/>
            <a:ext cx="1426364" cy="1036252"/>
          </a:xfrm>
          <a:prstGeom prst="leftUpArrow">
            <a:avLst>
              <a:gd name="adj1" fmla="val 1385"/>
              <a:gd name="adj2" fmla="val 3072"/>
              <a:gd name="adj3" fmla="val 47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86DE54B7-78FC-B046-B831-08F03B91C5FE}"/>
              </a:ext>
            </a:extLst>
          </p:cNvPr>
          <p:cNvSpPr txBox="1"/>
          <p:nvPr/>
        </p:nvSpPr>
        <p:spPr>
          <a:xfrm rot="1410161">
            <a:off x="254893" y="733544"/>
            <a:ext cx="550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‘hello </a:t>
            </a:r>
          </a:p>
          <a:p>
            <a:r>
              <a:rPr lang="en-US" sz="1100" dirty="0"/>
              <a:t>world’</a:t>
            </a:r>
          </a:p>
        </p:txBody>
      </p:sp>
    </p:spTree>
    <p:extLst>
      <p:ext uri="{BB962C8B-B14F-4D97-AF65-F5344CB8AC3E}">
        <p14:creationId xmlns:p14="http://schemas.microsoft.com/office/powerpoint/2010/main" val="415584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“Data science” path: </a:t>
            </a:r>
            <a:r>
              <a:rPr lang="en-US" i="1" dirty="0" smtClean="0"/>
              <a:t>populous, </a:t>
            </a:r>
            <a:r>
              <a:rPr lang="en-US" i="1" dirty="0"/>
              <a:t>so </a:t>
            </a:r>
            <a:br>
              <a:rPr lang="en-US" i="1" dirty="0"/>
            </a:br>
            <a:r>
              <a:rPr lang="en-US" i="1" dirty="0">
                <a:solidFill>
                  <a:srgbClr val="FF0000"/>
                </a:solidFill>
              </a:rPr>
              <a:t>it’s where web search tends to drop you</a:t>
            </a:r>
          </a:p>
        </p:txBody>
      </p:sp>
      <p:sp>
        <p:nvSpPr>
          <p:cNvPr id="4" name="Left-Up Arrow 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1F8A79A3-6BA7-E04D-8C0B-D8893FDC2574}"/>
              </a:ext>
            </a:extLst>
          </p:cNvPr>
          <p:cNvSpPr/>
          <p:nvPr/>
        </p:nvSpPr>
        <p:spPr>
          <a:xfrm flipH="1">
            <a:off x="885823" y="1928813"/>
            <a:ext cx="6593868" cy="4429127"/>
          </a:xfrm>
          <a:prstGeom prst="leftUpArrow">
            <a:avLst>
              <a:gd name="adj1" fmla="val 1385"/>
              <a:gd name="adj2" fmla="val 3072"/>
              <a:gd name="adj3" fmla="val 47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EF7CD564-E865-BE4C-ACAF-355F5254604D}"/>
              </a:ext>
            </a:extLst>
          </p:cNvPr>
          <p:cNvSpPr txBox="1"/>
          <p:nvPr/>
        </p:nvSpPr>
        <p:spPr>
          <a:xfrm>
            <a:off x="0" y="2371723"/>
            <a:ext cx="9858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artistry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reading 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oriented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lost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ignorant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112628B9-DE5A-D84F-9B88-8E020415ED0B}"/>
              </a:ext>
            </a:extLst>
          </p:cNvPr>
          <p:cNvSpPr txBox="1"/>
          <p:nvPr/>
        </p:nvSpPr>
        <p:spPr>
          <a:xfrm>
            <a:off x="1000126" y="6278318"/>
            <a:ext cx="648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python</a:t>
            </a:r>
            <a:r>
              <a:rPr lang="en-US" dirty="0"/>
              <a:t>  </a:t>
            </a:r>
            <a:r>
              <a:rPr lang="en-US" dirty="0" err="1"/>
              <a:t>numpy</a:t>
            </a:r>
            <a:r>
              <a:rPr lang="en-US" dirty="0"/>
              <a:t>  </a:t>
            </a:r>
            <a:r>
              <a:rPr lang="en-US" dirty="0" err="1"/>
              <a:t>matplotlib</a:t>
            </a:r>
            <a:r>
              <a:rPr lang="en-US" dirty="0"/>
              <a:t>  </a:t>
            </a:r>
            <a:r>
              <a:rPr lang="en-US" dirty="0" err="1"/>
              <a:t>scipy</a:t>
            </a:r>
            <a:r>
              <a:rPr lang="en-US" dirty="0"/>
              <a:t>  pandas…(</a:t>
            </a:r>
            <a:r>
              <a:rPr lang="en-US" i="1" dirty="0"/>
              <a:t>packages</a:t>
            </a:r>
            <a:r>
              <a:rPr lang="en-US" dirty="0"/>
              <a:t>)…</a:t>
            </a:r>
            <a:r>
              <a:rPr lang="en-US" dirty="0" err="1"/>
              <a:t>MetPy</a:t>
            </a:r>
            <a:r>
              <a:rPr lang="en-US" dirty="0"/>
              <a:t>…etc.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29E08CBA-AA50-5E45-8003-59B7F525F4F6}"/>
              </a:ext>
            </a:extLst>
          </p:cNvPr>
          <p:cNvSpPr txBox="1"/>
          <p:nvPr/>
        </p:nvSpPr>
        <p:spPr>
          <a:xfrm rot="597383">
            <a:off x="15985" y="988288"/>
            <a:ext cx="141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Other languages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A028ECC5-8E09-9A45-AF90-53882CF7AC33}"/>
              </a:ext>
            </a:extLst>
          </p:cNvPr>
          <p:cNvSpPr/>
          <p:nvPr/>
        </p:nvSpPr>
        <p:spPr>
          <a:xfrm>
            <a:off x="1232037" y="1415697"/>
            <a:ext cx="6845774" cy="4042228"/>
          </a:xfrm>
          <a:custGeom>
            <a:avLst/>
            <a:gdLst>
              <a:gd name="connsiteX0" fmla="*/ 226881 w 6635198"/>
              <a:gd name="connsiteY0" fmla="*/ 4042228 h 4042228"/>
              <a:gd name="connsiteX1" fmla="*/ 234138 w 6635198"/>
              <a:gd name="connsiteY1" fmla="*/ 3962400 h 4042228"/>
              <a:gd name="connsiteX2" fmla="*/ 241395 w 6635198"/>
              <a:gd name="connsiteY2" fmla="*/ 3918857 h 4042228"/>
              <a:gd name="connsiteX3" fmla="*/ 226881 w 6635198"/>
              <a:gd name="connsiteY3" fmla="*/ 3722914 h 4042228"/>
              <a:gd name="connsiteX4" fmla="*/ 219623 w 6635198"/>
              <a:gd name="connsiteY4" fmla="*/ 3686628 h 4042228"/>
              <a:gd name="connsiteX5" fmla="*/ 212366 w 6635198"/>
              <a:gd name="connsiteY5" fmla="*/ 3635828 h 4042228"/>
              <a:gd name="connsiteX6" fmla="*/ 219623 w 6635198"/>
              <a:gd name="connsiteY6" fmla="*/ 3570514 h 4042228"/>
              <a:gd name="connsiteX7" fmla="*/ 205109 w 6635198"/>
              <a:gd name="connsiteY7" fmla="*/ 3410857 h 4042228"/>
              <a:gd name="connsiteX8" fmla="*/ 212366 w 6635198"/>
              <a:gd name="connsiteY8" fmla="*/ 3280228 h 4042228"/>
              <a:gd name="connsiteX9" fmla="*/ 219623 w 6635198"/>
              <a:gd name="connsiteY9" fmla="*/ 3258457 h 4042228"/>
              <a:gd name="connsiteX10" fmla="*/ 241395 w 6635198"/>
              <a:gd name="connsiteY10" fmla="*/ 3243943 h 4042228"/>
              <a:gd name="connsiteX11" fmla="*/ 255909 w 6635198"/>
              <a:gd name="connsiteY11" fmla="*/ 3229428 h 4042228"/>
              <a:gd name="connsiteX12" fmla="*/ 270423 w 6635198"/>
              <a:gd name="connsiteY12" fmla="*/ 3207657 h 4042228"/>
              <a:gd name="connsiteX13" fmla="*/ 284938 w 6635198"/>
              <a:gd name="connsiteY13" fmla="*/ 3193143 h 4042228"/>
              <a:gd name="connsiteX14" fmla="*/ 299452 w 6635198"/>
              <a:gd name="connsiteY14" fmla="*/ 3171371 h 4042228"/>
              <a:gd name="connsiteX15" fmla="*/ 321223 w 6635198"/>
              <a:gd name="connsiteY15" fmla="*/ 3142343 h 4042228"/>
              <a:gd name="connsiteX16" fmla="*/ 342995 w 6635198"/>
              <a:gd name="connsiteY16" fmla="*/ 3098800 h 4042228"/>
              <a:gd name="connsiteX17" fmla="*/ 350252 w 6635198"/>
              <a:gd name="connsiteY17" fmla="*/ 3077028 h 4042228"/>
              <a:gd name="connsiteX18" fmla="*/ 335738 w 6635198"/>
              <a:gd name="connsiteY18" fmla="*/ 2982686 h 4042228"/>
              <a:gd name="connsiteX19" fmla="*/ 321223 w 6635198"/>
              <a:gd name="connsiteY19" fmla="*/ 2924628 h 4042228"/>
              <a:gd name="connsiteX20" fmla="*/ 292195 w 6635198"/>
              <a:gd name="connsiteY20" fmla="*/ 2873828 h 4042228"/>
              <a:gd name="connsiteX21" fmla="*/ 263166 w 6635198"/>
              <a:gd name="connsiteY21" fmla="*/ 2830286 h 4042228"/>
              <a:gd name="connsiteX22" fmla="*/ 234138 w 6635198"/>
              <a:gd name="connsiteY22" fmla="*/ 2794000 h 4042228"/>
              <a:gd name="connsiteX23" fmla="*/ 219623 w 6635198"/>
              <a:gd name="connsiteY23" fmla="*/ 2764971 h 4042228"/>
              <a:gd name="connsiteX24" fmla="*/ 197852 w 6635198"/>
              <a:gd name="connsiteY24" fmla="*/ 2692400 h 4042228"/>
              <a:gd name="connsiteX25" fmla="*/ 212366 w 6635198"/>
              <a:gd name="connsiteY25" fmla="*/ 2612571 h 4042228"/>
              <a:gd name="connsiteX26" fmla="*/ 241395 w 6635198"/>
              <a:gd name="connsiteY26" fmla="*/ 2569028 h 4042228"/>
              <a:gd name="connsiteX27" fmla="*/ 255909 w 6635198"/>
              <a:gd name="connsiteY27" fmla="*/ 2547257 h 4042228"/>
              <a:gd name="connsiteX28" fmla="*/ 270423 w 6635198"/>
              <a:gd name="connsiteY28" fmla="*/ 2518228 h 4042228"/>
              <a:gd name="connsiteX29" fmla="*/ 313966 w 6635198"/>
              <a:gd name="connsiteY29" fmla="*/ 2460171 h 4042228"/>
              <a:gd name="connsiteX30" fmla="*/ 342995 w 6635198"/>
              <a:gd name="connsiteY30" fmla="*/ 2394857 h 4042228"/>
              <a:gd name="connsiteX31" fmla="*/ 350252 w 6635198"/>
              <a:gd name="connsiteY31" fmla="*/ 2365828 h 4042228"/>
              <a:gd name="connsiteX32" fmla="*/ 357509 w 6635198"/>
              <a:gd name="connsiteY32" fmla="*/ 2344057 h 4042228"/>
              <a:gd name="connsiteX33" fmla="*/ 350252 w 6635198"/>
              <a:gd name="connsiteY33" fmla="*/ 2286000 h 4042228"/>
              <a:gd name="connsiteX34" fmla="*/ 335738 w 6635198"/>
              <a:gd name="connsiteY34" fmla="*/ 2242457 h 4042228"/>
              <a:gd name="connsiteX35" fmla="*/ 328481 w 6635198"/>
              <a:gd name="connsiteY35" fmla="*/ 2198914 h 4042228"/>
              <a:gd name="connsiteX36" fmla="*/ 335738 w 6635198"/>
              <a:gd name="connsiteY36" fmla="*/ 2177143 h 4042228"/>
              <a:gd name="connsiteX37" fmla="*/ 342995 w 6635198"/>
              <a:gd name="connsiteY37" fmla="*/ 2082800 h 4042228"/>
              <a:gd name="connsiteX38" fmla="*/ 357509 w 6635198"/>
              <a:gd name="connsiteY38" fmla="*/ 1973943 h 4042228"/>
              <a:gd name="connsiteX39" fmla="*/ 372023 w 6635198"/>
              <a:gd name="connsiteY39" fmla="*/ 1930400 h 4042228"/>
              <a:gd name="connsiteX40" fmla="*/ 422823 w 6635198"/>
              <a:gd name="connsiteY40" fmla="*/ 1886857 h 4042228"/>
              <a:gd name="connsiteX41" fmla="*/ 444595 w 6635198"/>
              <a:gd name="connsiteY41" fmla="*/ 1879600 h 4042228"/>
              <a:gd name="connsiteX42" fmla="*/ 502652 w 6635198"/>
              <a:gd name="connsiteY42" fmla="*/ 1828800 h 4042228"/>
              <a:gd name="connsiteX43" fmla="*/ 517166 w 6635198"/>
              <a:gd name="connsiteY43" fmla="*/ 1807028 h 4042228"/>
              <a:gd name="connsiteX44" fmla="*/ 531681 w 6635198"/>
              <a:gd name="connsiteY44" fmla="*/ 1741714 h 4042228"/>
              <a:gd name="connsiteX45" fmla="*/ 524423 w 6635198"/>
              <a:gd name="connsiteY45" fmla="*/ 1509486 h 4042228"/>
              <a:gd name="connsiteX46" fmla="*/ 509909 w 6635198"/>
              <a:gd name="connsiteY46" fmla="*/ 1465943 h 4042228"/>
              <a:gd name="connsiteX47" fmla="*/ 473623 w 6635198"/>
              <a:gd name="connsiteY47" fmla="*/ 1436914 h 4042228"/>
              <a:gd name="connsiteX48" fmla="*/ 444595 w 6635198"/>
              <a:gd name="connsiteY48" fmla="*/ 1465943 h 4042228"/>
              <a:gd name="connsiteX49" fmla="*/ 415566 w 6635198"/>
              <a:gd name="connsiteY49" fmla="*/ 1509486 h 4042228"/>
              <a:gd name="connsiteX50" fmla="*/ 401052 w 6635198"/>
              <a:gd name="connsiteY50" fmla="*/ 1553028 h 4042228"/>
              <a:gd name="connsiteX51" fmla="*/ 430081 w 6635198"/>
              <a:gd name="connsiteY51" fmla="*/ 1589314 h 4042228"/>
              <a:gd name="connsiteX52" fmla="*/ 473623 w 6635198"/>
              <a:gd name="connsiteY52" fmla="*/ 1625600 h 4042228"/>
              <a:gd name="connsiteX53" fmla="*/ 488138 w 6635198"/>
              <a:gd name="connsiteY53" fmla="*/ 1640114 h 4042228"/>
              <a:gd name="connsiteX54" fmla="*/ 517166 w 6635198"/>
              <a:gd name="connsiteY54" fmla="*/ 1654628 h 4042228"/>
              <a:gd name="connsiteX55" fmla="*/ 560709 w 6635198"/>
              <a:gd name="connsiteY55" fmla="*/ 1669143 h 4042228"/>
              <a:gd name="connsiteX56" fmla="*/ 611509 w 6635198"/>
              <a:gd name="connsiteY56" fmla="*/ 1647371 h 4042228"/>
              <a:gd name="connsiteX57" fmla="*/ 626023 w 6635198"/>
              <a:gd name="connsiteY57" fmla="*/ 1625600 h 4042228"/>
              <a:gd name="connsiteX58" fmla="*/ 647795 w 6635198"/>
              <a:gd name="connsiteY58" fmla="*/ 1603828 h 4042228"/>
              <a:gd name="connsiteX59" fmla="*/ 691338 w 6635198"/>
              <a:gd name="connsiteY59" fmla="*/ 1524000 h 4042228"/>
              <a:gd name="connsiteX60" fmla="*/ 713109 w 6635198"/>
              <a:gd name="connsiteY60" fmla="*/ 1465943 h 4042228"/>
              <a:gd name="connsiteX61" fmla="*/ 705852 w 6635198"/>
              <a:gd name="connsiteY61" fmla="*/ 1335314 h 4042228"/>
              <a:gd name="connsiteX62" fmla="*/ 698595 w 6635198"/>
              <a:gd name="connsiteY62" fmla="*/ 1313543 h 4042228"/>
              <a:gd name="connsiteX63" fmla="*/ 655052 w 6635198"/>
              <a:gd name="connsiteY63" fmla="*/ 1299028 h 4042228"/>
              <a:gd name="connsiteX64" fmla="*/ 611509 w 6635198"/>
              <a:gd name="connsiteY64" fmla="*/ 1277257 h 4042228"/>
              <a:gd name="connsiteX65" fmla="*/ 589738 w 6635198"/>
              <a:gd name="connsiteY65" fmla="*/ 1262743 h 4042228"/>
              <a:gd name="connsiteX66" fmla="*/ 567966 w 6635198"/>
              <a:gd name="connsiteY66" fmla="*/ 1255486 h 4042228"/>
              <a:gd name="connsiteX67" fmla="*/ 553452 w 6635198"/>
              <a:gd name="connsiteY67" fmla="*/ 1240971 h 4042228"/>
              <a:gd name="connsiteX68" fmla="*/ 459109 w 6635198"/>
              <a:gd name="connsiteY68" fmla="*/ 1219200 h 4042228"/>
              <a:gd name="connsiteX69" fmla="*/ 386538 w 6635198"/>
              <a:gd name="connsiteY69" fmla="*/ 1197428 h 4042228"/>
              <a:gd name="connsiteX70" fmla="*/ 321223 w 6635198"/>
              <a:gd name="connsiteY70" fmla="*/ 1132114 h 4042228"/>
              <a:gd name="connsiteX71" fmla="*/ 292195 w 6635198"/>
              <a:gd name="connsiteY71" fmla="*/ 1103086 h 4042228"/>
              <a:gd name="connsiteX72" fmla="*/ 255909 w 6635198"/>
              <a:gd name="connsiteY72" fmla="*/ 1074057 h 4042228"/>
              <a:gd name="connsiteX73" fmla="*/ 234138 w 6635198"/>
              <a:gd name="connsiteY73" fmla="*/ 1037771 h 4042228"/>
              <a:gd name="connsiteX74" fmla="*/ 161566 w 6635198"/>
              <a:gd name="connsiteY74" fmla="*/ 965200 h 4042228"/>
              <a:gd name="connsiteX75" fmla="*/ 125281 w 6635198"/>
              <a:gd name="connsiteY75" fmla="*/ 928914 h 4042228"/>
              <a:gd name="connsiteX76" fmla="*/ 88995 w 6635198"/>
              <a:gd name="connsiteY76" fmla="*/ 892628 h 4042228"/>
              <a:gd name="connsiteX77" fmla="*/ 30938 w 6635198"/>
              <a:gd name="connsiteY77" fmla="*/ 769257 h 4042228"/>
              <a:gd name="connsiteX78" fmla="*/ 16423 w 6635198"/>
              <a:gd name="connsiteY78" fmla="*/ 732971 h 4042228"/>
              <a:gd name="connsiteX79" fmla="*/ 9166 w 6635198"/>
              <a:gd name="connsiteY79" fmla="*/ 544286 h 4042228"/>
              <a:gd name="connsiteX80" fmla="*/ 23681 w 6635198"/>
              <a:gd name="connsiteY80" fmla="*/ 500743 h 4042228"/>
              <a:gd name="connsiteX81" fmla="*/ 88995 w 6635198"/>
              <a:gd name="connsiteY81" fmla="*/ 471714 h 4042228"/>
              <a:gd name="connsiteX82" fmla="*/ 255909 w 6635198"/>
              <a:gd name="connsiteY82" fmla="*/ 464457 h 4042228"/>
              <a:gd name="connsiteX83" fmla="*/ 357509 w 6635198"/>
              <a:gd name="connsiteY83" fmla="*/ 457200 h 4042228"/>
              <a:gd name="connsiteX84" fmla="*/ 517166 w 6635198"/>
              <a:gd name="connsiteY84" fmla="*/ 442686 h 4042228"/>
              <a:gd name="connsiteX85" fmla="*/ 553452 w 6635198"/>
              <a:gd name="connsiteY85" fmla="*/ 435428 h 4042228"/>
              <a:gd name="connsiteX86" fmla="*/ 705852 w 6635198"/>
              <a:gd name="connsiteY86" fmla="*/ 420914 h 4042228"/>
              <a:gd name="connsiteX87" fmla="*/ 734881 w 6635198"/>
              <a:gd name="connsiteY87" fmla="*/ 413657 h 4042228"/>
              <a:gd name="connsiteX88" fmla="*/ 821966 w 6635198"/>
              <a:gd name="connsiteY88" fmla="*/ 428171 h 4042228"/>
              <a:gd name="connsiteX89" fmla="*/ 865509 w 6635198"/>
              <a:gd name="connsiteY89" fmla="*/ 435428 h 4042228"/>
              <a:gd name="connsiteX90" fmla="*/ 930823 w 6635198"/>
              <a:gd name="connsiteY90" fmla="*/ 449943 h 4042228"/>
              <a:gd name="connsiteX91" fmla="*/ 952595 w 6635198"/>
              <a:gd name="connsiteY91" fmla="*/ 457200 h 4042228"/>
              <a:gd name="connsiteX92" fmla="*/ 1017909 w 6635198"/>
              <a:gd name="connsiteY92" fmla="*/ 493486 h 4042228"/>
              <a:gd name="connsiteX93" fmla="*/ 1075966 w 6635198"/>
              <a:gd name="connsiteY93" fmla="*/ 529771 h 4042228"/>
              <a:gd name="connsiteX94" fmla="*/ 1104995 w 6635198"/>
              <a:gd name="connsiteY94" fmla="*/ 551543 h 4042228"/>
              <a:gd name="connsiteX95" fmla="*/ 1126766 w 6635198"/>
              <a:gd name="connsiteY95" fmla="*/ 558800 h 4042228"/>
              <a:gd name="connsiteX96" fmla="*/ 1155795 w 6635198"/>
              <a:gd name="connsiteY96" fmla="*/ 573314 h 4042228"/>
              <a:gd name="connsiteX97" fmla="*/ 1177566 w 6635198"/>
              <a:gd name="connsiteY97" fmla="*/ 587828 h 4042228"/>
              <a:gd name="connsiteX98" fmla="*/ 1192081 w 6635198"/>
              <a:gd name="connsiteY98" fmla="*/ 602343 h 4042228"/>
              <a:gd name="connsiteX99" fmla="*/ 1264652 w 6635198"/>
              <a:gd name="connsiteY99" fmla="*/ 631371 h 4042228"/>
              <a:gd name="connsiteX100" fmla="*/ 1322709 w 6635198"/>
              <a:gd name="connsiteY100" fmla="*/ 645886 h 4042228"/>
              <a:gd name="connsiteX101" fmla="*/ 1424309 w 6635198"/>
              <a:gd name="connsiteY101" fmla="*/ 638628 h 4042228"/>
              <a:gd name="connsiteX102" fmla="*/ 1467852 w 6635198"/>
              <a:gd name="connsiteY102" fmla="*/ 624114 h 4042228"/>
              <a:gd name="connsiteX103" fmla="*/ 1562195 w 6635198"/>
              <a:gd name="connsiteY103" fmla="*/ 529771 h 4042228"/>
              <a:gd name="connsiteX104" fmla="*/ 1598481 w 6635198"/>
              <a:gd name="connsiteY104" fmla="*/ 493486 h 4042228"/>
              <a:gd name="connsiteX105" fmla="*/ 1620252 w 6635198"/>
              <a:gd name="connsiteY105" fmla="*/ 471714 h 4042228"/>
              <a:gd name="connsiteX106" fmla="*/ 1649281 w 6635198"/>
              <a:gd name="connsiteY106" fmla="*/ 457200 h 4042228"/>
              <a:gd name="connsiteX107" fmla="*/ 1750881 w 6635198"/>
              <a:gd name="connsiteY107" fmla="*/ 377371 h 4042228"/>
              <a:gd name="connsiteX108" fmla="*/ 1808938 w 6635198"/>
              <a:gd name="connsiteY108" fmla="*/ 341086 h 4042228"/>
              <a:gd name="connsiteX109" fmla="*/ 1866995 w 6635198"/>
              <a:gd name="connsiteY109" fmla="*/ 326571 h 4042228"/>
              <a:gd name="connsiteX110" fmla="*/ 1939566 w 6635198"/>
              <a:gd name="connsiteY110" fmla="*/ 297543 h 4042228"/>
              <a:gd name="connsiteX111" fmla="*/ 1975852 w 6635198"/>
              <a:gd name="connsiteY111" fmla="*/ 283028 h 4042228"/>
              <a:gd name="connsiteX112" fmla="*/ 2237109 w 6635198"/>
              <a:gd name="connsiteY112" fmla="*/ 174171 h 4042228"/>
              <a:gd name="connsiteX113" fmla="*/ 2273395 w 6635198"/>
              <a:gd name="connsiteY113" fmla="*/ 159657 h 4042228"/>
              <a:gd name="connsiteX114" fmla="*/ 2309681 w 6635198"/>
              <a:gd name="connsiteY114" fmla="*/ 145143 h 4042228"/>
              <a:gd name="connsiteX115" fmla="*/ 2345966 w 6635198"/>
              <a:gd name="connsiteY115" fmla="*/ 137886 h 4042228"/>
              <a:gd name="connsiteX116" fmla="*/ 2462081 w 6635198"/>
              <a:gd name="connsiteY116" fmla="*/ 108857 h 4042228"/>
              <a:gd name="connsiteX117" fmla="*/ 2578195 w 6635198"/>
              <a:gd name="connsiteY117" fmla="*/ 79828 h 4042228"/>
              <a:gd name="connsiteX118" fmla="*/ 2694309 w 6635198"/>
              <a:gd name="connsiteY118" fmla="*/ 65314 h 4042228"/>
              <a:gd name="connsiteX119" fmla="*/ 2716081 w 6635198"/>
              <a:gd name="connsiteY119" fmla="*/ 58057 h 4042228"/>
              <a:gd name="connsiteX120" fmla="*/ 2810423 w 6635198"/>
              <a:gd name="connsiteY120" fmla="*/ 65314 h 4042228"/>
              <a:gd name="connsiteX121" fmla="*/ 2846709 w 6635198"/>
              <a:gd name="connsiteY121" fmla="*/ 101600 h 4042228"/>
              <a:gd name="connsiteX122" fmla="*/ 2897509 w 6635198"/>
              <a:gd name="connsiteY122" fmla="*/ 145143 h 4042228"/>
              <a:gd name="connsiteX123" fmla="*/ 2948309 w 6635198"/>
              <a:gd name="connsiteY123" fmla="*/ 195943 h 4042228"/>
              <a:gd name="connsiteX124" fmla="*/ 2977338 w 6635198"/>
              <a:gd name="connsiteY124" fmla="*/ 217714 h 4042228"/>
              <a:gd name="connsiteX125" fmla="*/ 3086195 w 6635198"/>
              <a:gd name="connsiteY125" fmla="*/ 333828 h 4042228"/>
              <a:gd name="connsiteX126" fmla="*/ 3209566 w 6635198"/>
              <a:gd name="connsiteY126" fmla="*/ 442686 h 4042228"/>
              <a:gd name="connsiteX127" fmla="*/ 3260366 w 6635198"/>
              <a:gd name="connsiteY127" fmla="*/ 478971 h 4042228"/>
              <a:gd name="connsiteX128" fmla="*/ 3318423 w 6635198"/>
              <a:gd name="connsiteY128" fmla="*/ 493486 h 4042228"/>
              <a:gd name="connsiteX129" fmla="*/ 3427281 w 6635198"/>
              <a:gd name="connsiteY129" fmla="*/ 486228 h 4042228"/>
              <a:gd name="connsiteX130" fmla="*/ 3528881 w 6635198"/>
              <a:gd name="connsiteY130" fmla="*/ 413657 h 4042228"/>
              <a:gd name="connsiteX131" fmla="*/ 3674023 w 6635198"/>
              <a:gd name="connsiteY131" fmla="*/ 341086 h 4042228"/>
              <a:gd name="connsiteX132" fmla="*/ 3746595 w 6635198"/>
              <a:gd name="connsiteY132" fmla="*/ 290286 h 4042228"/>
              <a:gd name="connsiteX133" fmla="*/ 3928023 w 6635198"/>
              <a:gd name="connsiteY133" fmla="*/ 210457 h 4042228"/>
              <a:gd name="connsiteX134" fmla="*/ 3971566 w 6635198"/>
              <a:gd name="connsiteY134" fmla="*/ 188686 h 4042228"/>
              <a:gd name="connsiteX135" fmla="*/ 4029623 w 6635198"/>
              <a:gd name="connsiteY135" fmla="*/ 166914 h 4042228"/>
              <a:gd name="connsiteX136" fmla="*/ 4131223 w 6635198"/>
              <a:gd name="connsiteY136" fmla="*/ 116114 h 4042228"/>
              <a:gd name="connsiteX137" fmla="*/ 4167509 w 6635198"/>
              <a:gd name="connsiteY137" fmla="*/ 108857 h 4042228"/>
              <a:gd name="connsiteX138" fmla="*/ 4385223 w 6635198"/>
              <a:gd name="connsiteY138" fmla="*/ 50800 h 4042228"/>
              <a:gd name="connsiteX139" fmla="*/ 4508595 w 6635198"/>
              <a:gd name="connsiteY139" fmla="*/ 29028 h 4042228"/>
              <a:gd name="connsiteX140" fmla="*/ 4806138 w 6635198"/>
              <a:gd name="connsiteY140" fmla="*/ 0 h 4042228"/>
              <a:gd name="connsiteX141" fmla="*/ 5060138 w 6635198"/>
              <a:gd name="connsiteY141" fmla="*/ 7257 h 4042228"/>
              <a:gd name="connsiteX142" fmla="*/ 5256081 w 6635198"/>
              <a:gd name="connsiteY142" fmla="*/ 29028 h 4042228"/>
              <a:gd name="connsiteX143" fmla="*/ 5299623 w 6635198"/>
              <a:gd name="connsiteY143" fmla="*/ 43543 h 4042228"/>
              <a:gd name="connsiteX144" fmla="*/ 5452023 w 6635198"/>
              <a:gd name="connsiteY144" fmla="*/ 79828 h 4042228"/>
              <a:gd name="connsiteX145" fmla="*/ 5684252 w 6635198"/>
              <a:gd name="connsiteY145" fmla="*/ 159657 h 4042228"/>
              <a:gd name="connsiteX146" fmla="*/ 5836652 w 6635198"/>
              <a:gd name="connsiteY146" fmla="*/ 174171 h 4042228"/>
              <a:gd name="connsiteX147" fmla="*/ 5909223 w 6635198"/>
              <a:gd name="connsiteY147" fmla="*/ 210457 h 4042228"/>
              <a:gd name="connsiteX148" fmla="*/ 5930995 w 6635198"/>
              <a:gd name="connsiteY148" fmla="*/ 224971 h 4042228"/>
              <a:gd name="connsiteX149" fmla="*/ 5960023 w 6635198"/>
              <a:gd name="connsiteY149" fmla="*/ 232228 h 4042228"/>
              <a:gd name="connsiteX150" fmla="*/ 5981795 w 6635198"/>
              <a:gd name="connsiteY150" fmla="*/ 239486 h 4042228"/>
              <a:gd name="connsiteX151" fmla="*/ 6134195 w 6635198"/>
              <a:gd name="connsiteY151" fmla="*/ 268514 h 4042228"/>
              <a:gd name="connsiteX152" fmla="*/ 6243052 w 6635198"/>
              <a:gd name="connsiteY152" fmla="*/ 304800 h 4042228"/>
              <a:gd name="connsiteX153" fmla="*/ 6279338 w 6635198"/>
              <a:gd name="connsiteY153" fmla="*/ 312057 h 4042228"/>
              <a:gd name="connsiteX154" fmla="*/ 6395452 w 6635198"/>
              <a:gd name="connsiteY154" fmla="*/ 355600 h 4042228"/>
              <a:gd name="connsiteX155" fmla="*/ 6468023 w 6635198"/>
              <a:gd name="connsiteY155" fmla="*/ 362857 h 4042228"/>
              <a:gd name="connsiteX156" fmla="*/ 6504309 w 6635198"/>
              <a:gd name="connsiteY156" fmla="*/ 384628 h 4042228"/>
              <a:gd name="connsiteX157" fmla="*/ 6526081 w 6635198"/>
              <a:gd name="connsiteY157" fmla="*/ 391886 h 4042228"/>
              <a:gd name="connsiteX158" fmla="*/ 6555109 w 6635198"/>
              <a:gd name="connsiteY158" fmla="*/ 420914 h 4042228"/>
              <a:gd name="connsiteX159" fmla="*/ 6576881 w 6635198"/>
              <a:gd name="connsiteY159" fmla="*/ 435428 h 4042228"/>
              <a:gd name="connsiteX160" fmla="*/ 6605909 w 6635198"/>
              <a:gd name="connsiteY160" fmla="*/ 486228 h 4042228"/>
              <a:gd name="connsiteX161" fmla="*/ 6620423 w 6635198"/>
              <a:gd name="connsiteY161" fmla="*/ 515257 h 4042228"/>
              <a:gd name="connsiteX162" fmla="*/ 6634938 w 6635198"/>
              <a:gd name="connsiteY162" fmla="*/ 544286 h 404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6635198" h="4042228">
                <a:moveTo>
                  <a:pt x="226881" y="4042228"/>
                </a:moveTo>
                <a:cubicBezTo>
                  <a:pt x="229300" y="4015619"/>
                  <a:pt x="231016" y="3988936"/>
                  <a:pt x="234138" y="3962400"/>
                </a:cubicBezTo>
                <a:cubicBezTo>
                  <a:pt x="235857" y="3947786"/>
                  <a:pt x="241395" y="3933572"/>
                  <a:pt x="241395" y="3918857"/>
                </a:cubicBezTo>
                <a:cubicBezTo>
                  <a:pt x="241395" y="3884465"/>
                  <a:pt x="233112" y="3769642"/>
                  <a:pt x="226881" y="3722914"/>
                </a:cubicBezTo>
                <a:cubicBezTo>
                  <a:pt x="225251" y="3710687"/>
                  <a:pt x="221651" y="3698795"/>
                  <a:pt x="219623" y="3686628"/>
                </a:cubicBezTo>
                <a:cubicBezTo>
                  <a:pt x="216811" y="3669756"/>
                  <a:pt x="214785" y="3652761"/>
                  <a:pt x="212366" y="3635828"/>
                </a:cubicBezTo>
                <a:cubicBezTo>
                  <a:pt x="214785" y="3614057"/>
                  <a:pt x="219623" y="3592419"/>
                  <a:pt x="219623" y="3570514"/>
                </a:cubicBezTo>
                <a:cubicBezTo>
                  <a:pt x="219623" y="3474737"/>
                  <a:pt x="218055" y="3475588"/>
                  <a:pt x="205109" y="3410857"/>
                </a:cubicBezTo>
                <a:cubicBezTo>
                  <a:pt x="207528" y="3367314"/>
                  <a:pt x="208231" y="3323642"/>
                  <a:pt x="212366" y="3280228"/>
                </a:cubicBezTo>
                <a:cubicBezTo>
                  <a:pt x="213091" y="3272613"/>
                  <a:pt x="214844" y="3264430"/>
                  <a:pt x="219623" y="3258457"/>
                </a:cubicBezTo>
                <a:cubicBezTo>
                  <a:pt x="225072" y="3251646"/>
                  <a:pt x="234584" y="3249392"/>
                  <a:pt x="241395" y="3243943"/>
                </a:cubicBezTo>
                <a:cubicBezTo>
                  <a:pt x="246738" y="3239669"/>
                  <a:pt x="251635" y="3234771"/>
                  <a:pt x="255909" y="3229428"/>
                </a:cubicBezTo>
                <a:cubicBezTo>
                  <a:pt x="261357" y="3222617"/>
                  <a:pt x="264974" y="3214468"/>
                  <a:pt x="270423" y="3207657"/>
                </a:cubicBezTo>
                <a:cubicBezTo>
                  <a:pt x="274697" y="3202314"/>
                  <a:pt x="280664" y="3198486"/>
                  <a:pt x="284938" y="3193143"/>
                </a:cubicBezTo>
                <a:cubicBezTo>
                  <a:pt x="290387" y="3186332"/>
                  <a:pt x="294382" y="3178469"/>
                  <a:pt x="299452" y="3171371"/>
                </a:cubicBezTo>
                <a:cubicBezTo>
                  <a:pt x="306482" y="3161529"/>
                  <a:pt x="313966" y="3152019"/>
                  <a:pt x="321223" y="3142343"/>
                </a:cubicBezTo>
                <a:cubicBezTo>
                  <a:pt x="339469" y="3087610"/>
                  <a:pt x="314855" y="3155081"/>
                  <a:pt x="342995" y="3098800"/>
                </a:cubicBezTo>
                <a:cubicBezTo>
                  <a:pt x="346416" y="3091958"/>
                  <a:pt x="347833" y="3084285"/>
                  <a:pt x="350252" y="3077028"/>
                </a:cubicBezTo>
                <a:cubicBezTo>
                  <a:pt x="344651" y="3032221"/>
                  <a:pt x="344805" y="3021974"/>
                  <a:pt x="335738" y="2982686"/>
                </a:cubicBezTo>
                <a:cubicBezTo>
                  <a:pt x="331252" y="2963249"/>
                  <a:pt x="332288" y="2941226"/>
                  <a:pt x="321223" y="2924628"/>
                </a:cubicBezTo>
                <a:cubicBezTo>
                  <a:pt x="271006" y="2849303"/>
                  <a:pt x="347451" y="2965920"/>
                  <a:pt x="292195" y="2873828"/>
                </a:cubicBezTo>
                <a:cubicBezTo>
                  <a:pt x="283220" y="2858870"/>
                  <a:pt x="275500" y="2842621"/>
                  <a:pt x="263166" y="2830286"/>
                </a:cubicBezTo>
                <a:cubicBezTo>
                  <a:pt x="247273" y="2814392"/>
                  <a:pt x="246344" y="2815360"/>
                  <a:pt x="234138" y="2794000"/>
                </a:cubicBezTo>
                <a:cubicBezTo>
                  <a:pt x="228770" y="2784607"/>
                  <a:pt x="223641" y="2775016"/>
                  <a:pt x="219623" y="2764971"/>
                </a:cubicBezTo>
                <a:cubicBezTo>
                  <a:pt x="207845" y="2735527"/>
                  <a:pt x="204980" y="2720911"/>
                  <a:pt x="197852" y="2692400"/>
                </a:cubicBezTo>
                <a:cubicBezTo>
                  <a:pt x="202690" y="2665790"/>
                  <a:pt x="203365" y="2638075"/>
                  <a:pt x="212366" y="2612571"/>
                </a:cubicBezTo>
                <a:cubicBezTo>
                  <a:pt x="218172" y="2596121"/>
                  <a:pt x="231719" y="2583542"/>
                  <a:pt x="241395" y="2569028"/>
                </a:cubicBezTo>
                <a:cubicBezTo>
                  <a:pt x="246233" y="2561771"/>
                  <a:pt x="252009" y="2555058"/>
                  <a:pt x="255909" y="2547257"/>
                </a:cubicBezTo>
                <a:cubicBezTo>
                  <a:pt x="260747" y="2537581"/>
                  <a:pt x="264422" y="2527229"/>
                  <a:pt x="270423" y="2518228"/>
                </a:cubicBezTo>
                <a:cubicBezTo>
                  <a:pt x="293351" y="2483837"/>
                  <a:pt x="291143" y="2528637"/>
                  <a:pt x="313966" y="2460171"/>
                </a:cubicBezTo>
                <a:cubicBezTo>
                  <a:pt x="331239" y="2408354"/>
                  <a:pt x="319994" y="2429358"/>
                  <a:pt x="342995" y="2394857"/>
                </a:cubicBezTo>
                <a:cubicBezTo>
                  <a:pt x="345414" y="2385181"/>
                  <a:pt x="347512" y="2375418"/>
                  <a:pt x="350252" y="2365828"/>
                </a:cubicBezTo>
                <a:cubicBezTo>
                  <a:pt x="352353" y="2358473"/>
                  <a:pt x="357509" y="2351707"/>
                  <a:pt x="357509" y="2344057"/>
                </a:cubicBezTo>
                <a:cubicBezTo>
                  <a:pt x="357509" y="2324554"/>
                  <a:pt x="354338" y="2305070"/>
                  <a:pt x="350252" y="2286000"/>
                </a:cubicBezTo>
                <a:cubicBezTo>
                  <a:pt x="347046" y="2271040"/>
                  <a:pt x="335738" y="2242457"/>
                  <a:pt x="335738" y="2242457"/>
                </a:cubicBezTo>
                <a:cubicBezTo>
                  <a:pt x="333319" y="2227943"/>
                  <a:pt x="328481" y="2213629"/>
                  <a:pt x="328481" y="2198914"/>
                </a:cubicBezTo>
                <a:cubicBezTo>
                  <a:pt x="328481" y="2191264"/>
                  <a:pt x="334789" y="2184733"/>
                  <a:pt x="335738" y="2177143"/>
                </a:cubicBezTo>
                <a:cubicBezTo>
                  <a:pt x="339650" y="2145846"/>
                  <a:pt x="340140" y="2114211"/>
                  <a:pt x="342995" y="2082800"/>
                </a:cubicBezTo>
                <a:cubicBezTo>
                  <a:pt x="344721" y="2063816"/>
                  <a:pt x="351458" y="1998148"/>
                  <a:pt x="357509" y="1973943"/>
                </a:cubicBezTo>
                <a:cubicBezTo>
                  <a:pt x="361220" y="1959100"/>
                  <a:pt x="361205" y="1941218"/>
                  <a:pt x="372023" y="1930400"/>
                </a:cubicBezTo>
                <a:cubicBezTo>
                  <a:pt x="389877" y="1912546"/>
                  <a:pt x="400719" y="1897909"/>
                  <a:pt x="422823" y="1886857"/>
                </a:cubicBezTo>
                <a:cubicBezTo>
                  <a:pt x="429665" y="1883436"/>
                  <a:pt x="437338" y="1882019"/>
                  <a:pt x="444595" y="1879600"/>
                </a:cubicBezTo>
                <a:cubicBezTo>
                  <a:pt x="487048" y="1837147"/>
                  <a:pt x="466648" y="1852802"/>
                  <a:pt x="502652" y="1828800"/>
                </a:cubicBezTo>
                <a:cubicBezTo>
                  <a:pt x="507490" y="1821543"/>
                  <a:pt x="513265" y="1814829"/>
                  <a:pt x="517166" y="1807028"/>
                </a:cubicBezTo>
                <a:cubicBezTo>
                  <a:pt x="526098" y="1789163"/>
                  <a:pt x="528894" y="1758436"/>
                  <a:pt x="531681" y="1741714"/>
                </a:cubicBezTo>
                <a:cubicBezTo>
                  <a:pt x="529262" y="1664305"/>
                  <a:pt x="530518" y="1586693"/>
                  <a:pt x="524423" y="1509486"/>
                </a:cubicBezTo>
                <a:cubicBezTo>
                  <a:pt x="523219" y="1494234"/>
                  <a:pt x="520727" y="1476762"/>
                  <a:pt x="509909" y="1465943"/>
                </a:cubicBezTo>
                <a:cubicBezTo>
                  <a:pt x="489228" y="1445260"/>
                  <a:pt x="501088" y="1455223"/>
                  <a:pt x="473623" y="1436914"/>
                </a:cubicBezTo>
                <a:cubicBezTo>
                  <a:pt x="436678" y="1449229"/>
                  <a:pt x="462188" y="1434275"/>
                  <a:pt x="444595" y="1465943"/>
                </a:cubicBezTo>
                <a:cubicBezTo>
                  <a:pt x="436123" y="1481192"/>
                  <a:pt x="415566" y="1509486"/>
                  <a:pt x="415566" y="1509486"/>
                </a:cubicBezTo>
                <a:cubicBezTo>
                  <a:pt x="410728" y="1524000"/>
                  <a:pt x="390234" y="1542210"/>
                  <a:pt x="401052" y="1553028"/>
                </a:cubicBezTo>
                <a:cubicBezTo>
                  <a:pt x="443280" y="1595259"/>
                  <a:pt x="384303" y="1534381"/>
                  <a:pt x="430081" y="1589314"/>
                </a:cubicBezTo>
                <a:cubicBezTo>
                  <a:pt x="455941" y="1620346"/>
                  <a:pt x="445079" y="1602765"/>
                  <a:pt x="473623" y="1625600"/>
                </a:cubicBezTo>
                <a:cubicBezTo>
                  <a:pt x="478966" y="1629874"/>
                  <a:pt x="482445" y="1636319"/>
                  <a:pt x="488138" y="1640114"/>
                </a:cubicBezTo>
                <a:cubicBezTo>
                  <a:pt x="497139" y="1646115"/>
                  <a:pt x="507122" y="1650610"/>
                  <a:pt x="517166" y="1654628"/>
                </a:cubicBezTo>
                <a:cubicBezTo>
                  <a:pt x="531371" y="1660310"/>
                  <a:pt x="560709" y="1669143"/>
                  <a:pt x="560709" y="1669143"/>
                </a:cubicBezTo>
                <a:cubicBezTo>
                  <a:pt x="582918" y="1663591"/>
                  <a:pt x="594802" y="1664078"/>
                  <a:pt x="611509" y="1647371"/>
                </a:cubicBezTo>
                <a:cubicBezTo>
                  <a:pt x="617676" y="1641204"/>
                  <a:pt x="620439" y="1632300"/>
                  <a:pt x="626023" y="1625600"/>
                </a:cubicBezTo>
                <a:cubicBezTo>
                  <a:pt x="632593" y="1617715"/>
                  <a:pt x="641225" y="1611713"/>
                  <a:pt x="647795" y="1603828"/>
                </a:cubicBezTo>
                <a:cubicBezTo>
                  <a:pt x="664367" y="1583942"/>
                  <a:pt x="683077" y="1540521"/>
                  <a:pt x="691338" y="1524000"/>
                </a:cubicBezTo>
                <a:cubicBezTo>
                  <a:pt x="710312" y="1486053"/>
                  <a:pt x="703229" y="1505464"/>
                  <a:pt x="713109" y="1465943"/>
                </a:cubicBezTo>
                <a:cubicBezTo>
                  <a:pt x="710690" y="1422400"/>
                  <a:pt x="709987" y="1378728"/>
                  <a:pt x="705852" y="1335314"/>
                </a:cubicBezTo>
                <a:cubicBezTo>
                  <a:pt x="705127" y="1327699"/>
                  <a:pt x="704820" y="1317989"/>
                  <a:pt x="698595" y="1313543"/>
                </a:cubicBezTo>
                <a:cubicBezTo>
                  <a:pt x="686145" y="1304650"/>
                  <a:pt x="667782" y="1307515"/>
                  <a:pt x="655052" y="1299028"/>
                </a:cubicBezTo>
                <a:cubicBezTo>
                  <a:pt x="626916" y="1280271"/>
                  <a:pt x="641555" y="1287272"/>
                  <a:pt x="611509" y="1277257"/>
                </a:cubicBezTo>
                <a:cubicBezTo>
                  <a:pt x="604252" y="1272419"/>
                  <a:pt x="597539" y="1266643"/>
                  <a:pt x="589738" y="1262743"/>
                </a:cubicBezTo>
                <a:cubicBezTo>
                  <a:pt x="582896" y="1259322"/>
                  <a:pt x="574526" y="1259422"/>
                  <a:pt x="567966" y="1255486"/>
                </a:cubicBezTo>
                <a:cubicBezTo>
                  <a:pt x="562099" y="1251966"/>
                  <a:pt x="559572" y="1244031"/>
                  <a:pt x="553452" y="1240971"/>
                </a:cubicBezTo>
                <a:cubicBezTo>
                  <a:pt x="517770" y="1223129"/>
                  <a:pt x="498123" y="1226293"/>
                  <a:pt x="459109" y="1219200"/>
                </a:cubicBezTo>
                <a:cubicBezTo>
                  <a:pt x="434978" y="1214813"/>
                  <a:pt x="409262" y="1205003"/>
                  <a:pt x="386538" y="1197428"/>
                </a:cubicBezTo>
                <a:lnTo>
                  <a:pt x="321223" y="1132114"/>
                </a:lnTo>
                <a:cubicBezTo>
                  <a:pt x="311547" y="1122438"/>
                  <a:pt x="302880" y="1111634"/>
                  <a:pt x="292195" y="1103086"/>
                </a:cubicBezTo>
                <a:lnTo>
                  <a:pt x="255909" y="1074057"/>
                </a:lnTo>
                <a:cubicBezTo>
                  <a:pt x="248652" y="1061962"/>
                  <a:pt x="243376" y="1048430"/>
                  <a:pt x="234138" y="1037771"/>
                </a:cubicBezTo>
                <a:cubicBezTo>
                  <a:pt x="211732" y="1011919"/>
                  <a:pt x="185757" y="989391"/>
                  <a:pt x="161566" y="965200"/>
                </a:cubicBezTo>
                <a:lnTo>
                  <a:pt x="125281" y="928914"/>
                </a:lnTo>
                <a:cubicBezTo>
                  <a:pt x="113186" y="916819"/>
                  <a:pt x="96645" y="907927"/>
                  <a:pt x="88995" y="892628"/>
                </a:cubicBezTo>
                <a:cubicBezTo>
                  <a:pt x="61306" y="837253"/>
                  <a:pt x="61049" y="838082"/>
                  <a:pt x="30938" y="769257"/>
                </a:cubicBezTo>
                <a:cubicBezTo>
                  <a:pt x="25717" y="757322"/>
                  <a:pt x="21261" y="745066"/>
                  <a:pt x="16423" y="732971"/>
                </a:cubicBezTo>
                <a:cubicBezTo>
                  <a:pt x="-1764" y="642034"/>
                  <a:pt x="-5811" y="654115"/>
                  <a:pt x="9166" y="544286"/>
                </a:cubicBezTo>
                <a:cubicBezTo>
                  <a:pt x="11233" y="529127"/>
                  <a:pt x="9700" y="506957"/>
                  <a:pt x="23681" y="500743"/>
                </a:cubicBezTo>
                <a:cubicBezTo>
                  <a:pt x="45452" y="491067"/>
                  <a:pt x="65456" y="475392"/>
                  <a:pt x="88995" y="471714"/>
                </a:cubicBezTo>
                <a:cubicBezTo>
                  <a:pt x="144018" y="463117"/>
                  <a:pt x="200300" y="467463"/>
                  <a:pt x="255909" y="464457"/>
                </a:cubicBezTo>
                <a:cubicBezTo>
                  <a:pt x="289812" y="462624"/>
                  <a:pt x="323673" y="460020"/>
                  <a:pt x="357509" y="457200"/>
                </a:cubicBezTo>
                <a:lnTo>
                  <a:pt x="517166" y="442686"/>
                </a:lnTo>
                <a:cubicBezTo>
                  <a:pt x="529261" y="440267"/>
                  <a:pt x="541198" y="436842"/>
                  <a:pt x="553452" y="435428"/>
                </a:cubicBezTo>
                <a:cubicBezTo>
                  <a:pt x="604145" y="429579"/>
                  <a:pt x="705852" y="420914"/>
                  <a:pt x="705852" y="420914"/>
                </a:cubicBezTo>
                <a:cubicBezTo>
                  <a:pt x="715528" y="418495"/>
                  <a:pt x="724907" y="413657"/>
                  <a:pt x="734881" y="413657"/>
                </a:cubicBezTo>
                <a:cubicBezTo>
                  <a:pt x="783805" y="413657"/>
                  <a:pt x="783749" y="420528"/>
                  <a:pt x="821966" y="428171"/>
                </a:cubicBezTo>
                <a:cubicBezTo>
                  <a:pt x="836395" y="431057"/>
                  <a:pt x="851032" y="432796"/>
                  <a:pt x="865509" y="435428"/>
                </a:cubicBezTo>
                <a:cubicBezTo>
                  <a:pt x="886079" y="439168"/>
                  <a:pt x="910444" y="444121"/>
                  <a:pt x="930823" y="449943"/>
                </a:cubicBezTo>
                <a:cubicBezTo>
                  <a:pt x="938179" y="452045"/>
                  <a:pt x="945338" y="454781"/>
                  <a:pt x="952595" y="457200"/>
                </a:cubicBezTo>
                <a:cubicBezTo>
                  <a:pt x="1002503" y="490471"/>
                  <a:pt x="979589" y="480711"/>
                  <a:pt x="1017909" y="493486"/>
                </a:cubicBezTo>
                <a:cubicBezTo>
                  <a:pt x="1100157" y="555170"/>
                  <a:pt x="996261" y="479955"/>
                  <a:pt x="1075966" y="529771"/>
                </a:cubicBezTo>
                <a:cubicBezTo>
                  <a:pt x="1086223" y="536182"/>
                  <a:pt x="1094493" y="545542"/>
                  <a:pt x="1104995" y="551543"/>
                </a:cubicBezTo>
                <a:cubicBezTo>
                  <a:pt x="1111637" y="555338"/>
                  <a:pt x="1119735" y="555787"/>
                  <a:pt x="1126766" y="558800"/>
                </a:cubicBezTo>
                <a:cubicBezTo>
                  <a:pt x="1136710" y="563062"/>
                  <a:pt x="1146402" y="567947"/>
                  <a:pt x="1155795" y="573314"/>
                </a:cubicBezTo>
                <a:cubicBezTo>
                  <a:pt x="1163368" y="577641"/>
                  <a:pt x="1170755" y="582379"/>
                  <a:pt x="1177566" y="587828"/>
                </a:cubicBezTo>
                <a:cubicBezTo>
                  <a:pt x="1182909" y="592102"/>
                  <a:pt x="1186388" y="598547"/>
                  <a:pt x="1192081" y="602343"/>
                </a:cubicBezTo>
                <a:cubicBezTo>
                  <a:pt x="1213437" y="616581"/>
                  <a:pt x="1241049" y="623503"/>
                  <a:pt x="1264652" y="631371"/>
                </a:cubicBezTo>
                <a:cubicBezTo>
                  <a:pt x="1298126" y="642529"/>
                  <a:pt x="1278920" y="637127"/>
                  <a:pt x="1322709" y="645886"/>
                </a:cubicBezTo>
                <a:cubicBezTo>
                  <a:pt x="1356576" y="643467"/>
                  <a:pt x="1390732" y="643665"/>
                  <a:pt x="1424309" y="638628"/>
                </a:cubicBezTo>
                <a:cubicBezTo>
                  <a:pt x="1439439" y="636358"/>
                  <a:pt x="1467852" y="624114"/>
                  <a:pt x="1467852" y="624114"/>
                </a:cubicBezTo>
                <a:lnTo>
                  <a:pt x="1562195" y="529771"/>
                </a:lnTo>
                <a:lnTo>
                  <a:pt x="1598481" y="493486"/>
                </a:lnTo>
                <a:cubicBezTo>
                  <a:pt x="1605738" y="486229"/>
                  <a:pt x="1611072" y="476304"/>
                  <a:pt x="1620252" y="471714"/>
                </a:cubicBezTo>
                <a:lnTo>
                  <a:pt x="1649281" y="457200"/>
                </a:lnTo>
                <a:cubicBezTo>
                  <a:pt x="1694942" y="411537"/>
                  <a:pt x="1660749" y="443468"/>
                  <a:pt x="1750881" y="377371"/>
                </a:cubicBezTo>
                <a:cubicBezTo>
                  <a:pt x="1771574" y="362196"/>
                  <a:pt x="1784287" y="349303"/>
                  <a:pt x="1808938" y="341086"/>
                </a:cubicBezTo>
                <a:cubicBezTo>
                  <a:pt x="1827862" y="334778"/>
                  <a:pt x="1848474" y="333979"/>
                  <a:pt x="1866995" y="326571"/>
                </a:cubicBezTo>
                <a:lnTo>
                  <a:pt x="1939566" y="297543"/>
                </a:lnTo>
                <a:cubicBezTo>
                  <a:pt x="1951661" y="292705"/>
                  <a:pt x="1963905" y="288222"/>
                  <a:pt x="1975852" y="283028"/>
                </a:cubicBezTo>
                <a:cubicBezTo>
                  <a:pt x="2198956" y="186027"/>
                  <a:pt x="2072095" y="238343"/>
                  <a:pt x="2237109" y="174171"/>
                </a:cubicBezTo>
                <a:cubicBezTo>
                  <a:pt x="2249250" y="169449"/>
                  <a:pt x="2261300" y="164495"/>
                  <a:pt x="2273395" y="159657"/>
                </a:cubicBezTo>
                <a:cubicBezTo>
                  <a:pt x="2285490" y="154819"/>
                  <a:pt x="2296907" y="147698"/>
                  <a:pt x="2309681" y="145143"/>
                </a:cubicBezTo>
                <a:cubicBezTo>
                  <a:pt x="2321776" y="142724"/>
                  <a:pt x="2334048" y="141064"/>
                  <a:pt x="2345966" y="137886"/>
                </a:cubicBezTo>
                <a:cubicBezTo>
                  <a:pt x="2461519" y="107071"/>
                  <a:pt x="2376795" y="123071"/>
                  <a:pt x="2462081" y="108857"/>
                </a:cubicBezTo>
                <a:cubicBezTo>
                  <a:pt x="2514213" y="91480"/>
                  <a:pt x="2514507" y="89381"/>
                  <a:pt x="2578195" y="79828"/>
                </a:cubicBezTo>
                <a:cubicBezTo>
                  <a:pt x="2639977" y="70560"/>
                  <a:pt x="2642178" y="76898"/>
                  <a:pt x="2694309" y="65314"/>
                </a:cubicBezTo>
                <a:cubicBezTo>
                  <a:pt x="2701777" y="63655"/>
                  <a:pt x="2708824" y="60476"/>
                  <a:pt x="2716081" y="58057"/>
                </a:cubicBezTo>
                <a:cubicBezTo>
                  <a:pt x="2747528" y="60476"/>
                  <a:pt x="2780501" y="55340"/>
                  <a:pt x="2810423" y="65314"/>
                </a:cubicBezTo>
                <a:cubicBezTo>
                  <a:pt x="2826651" y="70723"/>
                  <a:pt x="2834100" y="90041"/>
                  <a:pt x="2846709" y="101600"/>
                </a:cubicBezTo>
                <a:cubicBezTo>
                  <a:pt x="2863149" y="116670"/>
                  <a:pt x="2881166" y="129967"/>
                  <a:pt x="2897509" y="145143"/>
                </a:cubicBezTo>
                <a:cubicBezTo>
                  <a:pt x="2915057" y="161438"/>
                  <a:pt x="2929151" y="181575"/>
                  <a:pt x="2948309" y="195943"/>
                </a:cubicBezTo>
                <a:cubicBezTo>
                  <a:pt x="2957985" y="203200"/>
                  <a:pt x="2968785" y="209161"/>
                  <a:pt x="2977338" y="217714"/>
                </a:cubicBezTo>
                <a:cubicBezTo>
                  <a:pt x="3058110" y="298485"/>
                  <a:pt x="2997236" y="255334"/>
                  <a:pt x="3086195" y="333828"/>
                </a:cubicBezTo>
                <a:cubicBezTo>
                  <a:pt x="3127319" y="370114"/>
                  <a:pt x="3164938" y="410809"/>
                  <a:pt x="3209566" y="442686"/>
                </a:cubicBezTo>
                <a:cubicBezTo>
                  <a:pt x="3226499" y="454781"/>
                  <a:pt x="3241509" y="470171"/>
                  <a:pt x="3260366" y="478971"/>
                </a:cubicBezTo>
                <a:cubicBezTo>
                  <a:pt x="3278443" y="487407"/>
                  <a:pt x="3318423" y="493486"/>
                  <a:pt x="3318423" y="493486"/>
                </a:cubicBezTo>
                <a:cubicBezTo>
                  <a:pt x="3354709" y="491067"/>
                  <a:pt x="3391819" y="494288"/>
                  <a:pt x="3427281" y="486228"/>
                </a:cubicBezTo>
                <a:cubicBezTo>
                  <a:pt x="3472895" y="475861"/>
                  <a:pt x="3491348" y="435899"/>
                  <a:pt x="3528881" y="413657"/>
                </a:cubicBezTo>
                <a:cubicBezTo>
                  <a:pt x="3575415" y="386081"/>
                  <a:pt x="3629710" y="372105"/>
                  <a:pt x="3674023" y="341086"/>
                </a:cubicBezTo>
                <a:cubicBezTo>
                  <a:pt x="3698214" y="324153"/>
                  <a:pt x="3720336" y="303791"/>
                  <a:pt x="3746595" y="290286"/>
                </a:cubicBezTo>
                <a:cubicBezTo>
                  <a:pt x="3805351" y="260068"/>
                  <a:pt x="3868927" y="240004"/>
                  <a:pt x="3928023" y="210457"/>
                </a:cubicBezTo>
                <a:cubicBezTo>
                  <a:pt x="3942537" y="203200"/>
                  <a:pt x="3956651" y="195078"/>
                  <a:pt x="3971566" y="188686"/>
                </a:cubicBezTo>
                <a:cubicBezTo>
                  <a:pt x="3990563" y="180544"/>
                  <a:pt x="4010807" y="175467"/>
                  <a:pt x="4029623" y="166914"/>
                </a:cubicBezTo>
                <a:cubicBezTo>
                  <a:pt x="4064093" y="151246"/>
                  <a:pt x="4096326" y="130807"/>
                  <a:pt x="4131223" y="116114"/>
                </a:cubicBezTo>
                <a:cubicBezTo>
                  <a:pt x="4142591" y="111327"/>
                  <a:pt x="4155563" y="111929"/>
                  <a:pt x="4167509" y="108857"/>
                </a:cubicBezTo>
                <a:cubicBezTo>
                  <a:pt x="4240250" y="90152"/>
                  <a:pt x="4311259" y="63853"/>
                  <a:pt x="4385223" y="50800"/>
                </a:cubicBezTo>
                <a:cubicBezTo>
                  <a:pt x="4426347" y="43543"/>
                  <a:pt x="4467255" y="34934"/>
                  <a:pt x="4508595" y="29028"/>
                </a:cubicBezTo>
                <a:cubicBezTo>
                  <a:pt x="4589020" y="17539"/>
                  <a:pt x="4730332" y="6592"/>
                  <a:pt x="4806138" y="0"/>
                </a:cubicBezTo>
                <a:cubicBezTo>
                  <a:pt x="4890805" y="2419"/>
                  <a:pt x="4975567" y="2559"/>
                  <a:pt x="5060138" y="7257"/>
                </a:cubicBezTo>
                <a:cubicBezTo>
                  <a:pt x="5104835" y="9740"/>
                  <a:pt x="5199676" y="21978"/>
                  <a:pt x="5256081" y="29028"/>
                </a:cubicBezTo>
                <a:cubicBezTo>
                  <a:pt x="5270595" y="33866"/>
                  <a:pt x="5284813" y="39703"/>
                  <a:pt x="5299623" y="43543"/>
                </a:cubicBezTo>
                <a:cubicBezTo>
                  <a:pt x="5350172" y="56648"/>
                  <a:pt x="5403224" y="61238"/>
                  <a:pt x="5452023" y="79828"/>
                </a:cubicBezTo>
                <a:cubicBezTo>
                  <a:pt x="5535056" y="111460"/>
                  <a:pt x="5600249" y="141973"/>
                  <a:pt x="5684252" y="159657"/>
                </a:cubicBezTo>
                <a:cubicBezTo>
                  <a:pt x="5716406" y="166426"/>
                  <a:pt x="5815368" y="172534"/>
                  <a:pt x="5836652" y="174171"/>
                </a:cubicBezTo>
                <a:cubicBezTo>
                  <a:pt x="5948763" y="248913"/>
                  <a:pt x="5828812" y="175996"/>
                  <a:pt x="5909223" y="210457"/>
                </a:cubicBezTo>
                <a:cubicBezTo>
                  <a:pt x="5917240" y="213893"/>
                  <a:pt x="5922978" y="221535"/>
                  <a:pt x="5930995" y="224971"/>
                </a:cubicBezTo>
                <a:cubicBezTo>
                  <a:pt x="5940162" y="228900"/>
                  <a:pt x="5950433" y="229488"/>
                  <a:pt x="5960023" y="232228"/>
                </a:cubicBezTo>
                <a:cubicBezTo>
                  <a:pt x="5967379" y="234330"/>
                  <a:pt x="5974327" y="237826"/>
                  <a:pt x="5981795" y="239486"/>
                </a:cubicBezTo>
                <a:cubicBezTo>
                  <a:pt x="6031705" y="250577"/>
                  <a:pt x="6086690" y="249513"/>
                  <a:pt x="6134195" y="268514"/>
                </a:cubicBezTo>
                <a:cubicBezTo>
                  <a:pt x="6182960" y="288019"/>
                  <a:pt x="6179271" y="287792"/>
                  <a:pt x="6243052" y="304800"/>
                </a:cubicBezTo>
                <a:cubicBezTo>
                  <a:pt x="6254970" y="307978"/>
                  <a:pt x="6267243" y="309638"/>
                  <a:pt x="6279338" y="312057"/>
                </a:cubicBezTo>
                <a:cubicBezTo>
                  <a:pt x="6302182" y="321576"/>
                  <a:pt x="6359210" y="350423"/>
                  <a:pt x="6395452" y="355600"/>
                </a:cubicBezTo>
                <a:cubicBezTo>
                  <a:pt x="6419519" y="359038"/>
                  <a:pt x="6443833" y="360438"/>
                  <a:pt x="6468023" y="362857"/>
                </a:cubicBezTo>
                <a:cubicBezTo>
                  <a:pt x="6480118" y="370114"/>
                  <a:pt x="6491693" y="378320"/>
                  <a:pt x="6504309" y="384628"/>
                </a:cubicBezTo>
                <a:cubicBezTo>
                  <a:pt x="6511151" y="388049"/>
                  <a:pt x="6519856" y="387440"/>
                  <a:pt x="6526081" y="391886"/>
                </a:cubicBezTo>
                <a:cubicBezTo>
                  <a:pt x="6537216" y="399840"/>
                  <a:pt x="6544719" y="412009"/>
                  <a:pt x="6555109" y="420914"/>
                </a:cubicBezTo>
                <a:cubicBezTo>
                  <a:pt x="6561731" y="426590"/>
                  <a:pt x="6569624" y="430590"/>
                  <a:pt x="6576881" y="435428"/>
                </a:cubicBezTo>
                <a:cubicBezTo>
                  <a:pt x="6620742" y="523153"/>
                  <a:pt x="6564879" y="414424"/>
                  <a:pt x="6605909" y="486228"/>
                </a:cubicBezTo>
                <a:cubicBezTo>
                  <a:pt x="6611276" y="495621"/>
                  <a:pt x="6614422" y="506256"/>
                  <a:pt x="6620423" y="515257"/>
                </a:cubicBezTo>
                <a:cubicBezTo>
                  <a:pt x="6638359" y="542161"/>
                  <a:pt x="6634938" y="516586"/>
                  <a:pt x="6634938" y="54428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C957ACEB-0CA7-0E4F-AE65-1EB922450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399" y="1516743"/>
            <a:ext cx="964095" cy="10559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86DE54B7-78FC-B046-B831-08F03B91C5FE}"/>
              </a:ext>
            </a:extLst>
          </p:cNvPr>
          <p:cNvSpPr txBox="1"/>
          <p:nvPr/>
        </p:nvSpPr>
        <p:spPr>
          <a:xfrm>
            <a:off x="1050244" y="5533299"/>
            <a:ext cx="7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‘hello </a:t>
            </a:r>
          </a:p>
          <a:p>
            <a:r>
              <a:rPr lang="en-US" dirty="0"/>
              <a:t>world’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6A3A2E08-BF47-C44A-892D-A3403139E9C3}"/>
              </a:ext>
            </a:extLst>
          </p:cNvPr>
          <p:cNvSpPr/>
          <p:nvPr/>
        </p:nvSpPr>
        <p:spPr>
          <a:xfrm>
            <a:off x="1175656" y="1317009"/>
            <a:ext cx="6698343" cy="2144648"/>
          </a:xfrm>
          <a:custGeom>
            <a:avLst/>
            <a:gdLst>
              <a:gd name="connsiteX0" fmla="*/ 0 w 6836229"/>
              <a:gd name="connsiteY0" fmla="*/ 21771 h 1415143"/>
              <a:gd name="connsiteX1" fmla="*/ 101600 w 6836229"/>
              <a:gd name="connsiteY1" fmla="*/ 674914 h 1415143"/>
              <a:gd name="connsiteX2" fmla="*/ 116115 w 6836229"/>
              <a:gd name="connsiteY2" fmla="*/ 703943 h 1415143"/>
              <a:gd name="connsiteX3" fmla="*/ 203200 w 6836229"/>
              <a:gd name="connsiteY3" fmla="*/ 827314 h 1415143"/>
              <a:gd name="connsiteX4" fmla="*/ 254000 w 6836229"/>
              <a:gd name="connsiteY4" fmla="*/ 878114 h 1415143"/>
              <a:gd name="connsiteX5" fmla="*/ 297543 w 6836229"/>
              <a:gd name="connsiteY5" fmla="*/ 936171 h 1415143"/>
              <a:gd name="connsiteX6" fmla="*/ 312058 w 6836229"/>
              <a:gd name="connsiteY6" fmla="*/ 950686 h 1415143"/>
              <a:gd name="connsiteX7" fmla="*/ 333829 w 6836229"/>
              <a:gd name="connsiteY7" fmla="*/ 965200 h 1415143"/>
              <a:gd name="connsiteX8" fmla="*/ 384629 w 6836229"/>
              <a:gd name="connsiteY8" fmla="*/ 1001486 h 1415143"/>
              <a:gd name="connsiteX9" fmla="*/ 457200 w 6836229"/>
              <a:gd name="connsiteY9" fmla="*/ 1030514 h 1415143"/>
              <a:gd name="connsiteX10" fmla="*/ 493486 w 6836229"/>
              <a:gd name="connsiteY10" fmla="*/ 1045028 h 1415143"/>
              <a:gd name="connsiteX11" fmla="*/ 551543 w 6836229"/>
              <a:gd name="connsiteY11" fmla="*/ 1059543 h 1415143"/>
              <a:gd name="connsiteX12" fmla="*/ 791029 w 6836229"/>
              <a:gd name="connsiteY12" fmla="*/ 1045028 h 1415143"/>
              <a:gd name="connsiteX13" fmla="*/ 899886 w 6836229"/>
              <a:gd name="connsiteY13" fmla="*/ 1023257 h 1415143"/>
              <a:gd name="connsiteX14" fmla="*/ 965200 w 6836229"/>
              <a:gd name="connsiteY14" fmla="*/ 986971 h 1415143"/>
              <a:gd name="connsiteX15" fmla="*/ 979715 w 6836229"/>
              <a:gd name="connsiteY15" fmla="*/ 972457 h 1415143"/>
              <a:gd name="connsiteX16" fmla="*/ 1016000 w 6836229"/>
              <a:gd name="connsiteY16" fmla="*/ 957943 h 1415143"/>
              <a:gd name="connsiteX17" fmla="*/ 1074058 w 6836229"/>
              <a:gd name="connsiteY17" fmla="*/ 921657 h 1415143"/>
              <a:gd name="connsiteX18" fmla="*/ 1088572 w 6836229"/>
              <a:gd name="connsiteY18" fmla="*/ 899886 h 1415143"/>
              <a:gd name="connsiteX19" fmla="*/ 1095829 w 6836229"/>
              <a:gd name="connsiteY19" fmla="*/ 870857 h 1415143"/>
              <a:gd name="connsiteX20" fmla="*/ 1103086 w 6836229"/>
              <a:gd name="connsiteY20" fmla="*/ 849086 h 1415143"/>
              <a:gd name="connsiteX21" fmla="*/ 1088572 w 6836229"/>
              <a:gd name="connsiteY21" fmla="*/ 754743 h 1415143"/>
              <a:gd name="connsiteX22" fmla="*/ 1074058 w 6836229"/>
              <a:gd name="connsiteY22" fmla="*/ 674914 h 1415143"/>
              <a:gd name="connsiteX23" fmla="*/ 1059543 w 6836229"/>
              <a:gd name="connsiteY23" fmla="*/ 595086 h 1415143"/>
              <a:gd name="connsiteX24" fmla="*/ 1052286 w 6836229"/>
              <a:gd name="connsiteY24" fmla="*/ 573314 h 1415143"/>
              <a:gd name="connsiteX25" fmla="*/ 1037772 w 6836229"/>
              <a:gd name="connsiteY25" fmla="*/ 551543 h 1415143"/>
              <a:gd name="connsiteX26" fmla="*/ 1023258 w 6836229"/>
              <a:gd name="connsiteY26" fmla="*/ 537028 h 1415143"/>
              <a:gd name="connsiteX27" fmla="*/ 1001486 w 6836229"/>
              <a:gd name="connsiteY27" fmla="*/ 529771 h 1415143"/>
              <a:gd name="connsiteX28" fmla="*/ 921658 w 6836229"/>
              <a:gd name="connsiteY28" fmla="*/ 544286 h 1415143"/>
              <a:gd name="connsiteX29" fmla="*/ 892629 w 6836229"/>
              <a:gd name="connsiteY29" fmla="*/ 551543 h 1415143"/>
              <a:gd name="connsiteX30" fmla="*/ 812800 w 6836229"/>
              <a:gd name="connsiteY30" fmla="*/ 595086 h 1415143"/>
              <a:gd name="connsiteX31" fmla="*/ 783772 w 6836229"/>
              <a:gd name="connsiteY31" fmla="*/ 609600 h 1415143"/>
              <a:gd name="connsiteX32" fmla="*/ 718458 w 6836229"/>
              <a:gd name="connsiteY32" fmla="*/ 660400 h 1415143"/>
              <a:gd name="connsiteX33" fmla="*/ 689429 w 6836229"/>
              <a:gd name="connsiteY33" fmla="*/ 703943 h 1415143"/>
              <a:gd name="connsiteX34" fmla="*/ 674915 w 6836229"/>
              <a:gd name="connsiteY34" fmla="*/ 747486 h 1415143"/>
              <a:gd name="connsiteX35" fmla="*/ 667658 w 6836229"/>
              <a:gd name="connsiteY35" fmla="*/ 798286 h 1415143"/>
              <a:gd name="connsiteX36" fmla="*/ 653143 w 6836229"/>
              <a:gd name="connsiteY36" fmla="*/ 856343 h 1415143"/>
              <a:gd name="connsiteX37" fmla="*/ 645886 w 6836229"/>
              <a:gd name="connsiteY37" fmla="*/ 899886 h 1415143"/>
              <a:gd name="connsiteX38" fmla="*/ 660400 w 6836229"/>
              <a:gd name="connsiteY38" fmla="*/ 1023257 h 1415143"/>
              <a:gd name="connsiteX39" fmla="*/ 674915 w 6836229"/>
              <a:gd name="connsiteY39" fmla="*/ 1074057 h 1415143"/>
              <a:gd name="connsiteX40" fmla="*/ 682172 w 6836229"/>
              <a:gd name="connsiteY40" fmla="*/ 1103086 h 1415143"/>
              <a:gd name="connsiteX41" fmla="*/ 718458 w 6836229"/>
              <a:gd name="connsiteY41" fmla="*/ 1146628 h 1415143"/>
              <a:gd name="connsiteX42" fmla="*/ 762000 w 6836229"/>
              <a:gd name="connsiteY42" fmla="*/ 1226457 h 1415143"/>
              <a:gd name="connsiteX43" fmla="*/ 798286 w 6836229"/>
              <a:gd name="connsiteY43" fmla="*/ 1262743 h 1415143"/>
              <a:gd name="connsiteX44" fmla="*/ 827315 w 6836229"/>
              <a:gd name="connsiteY44" fmla="*/ 1291771 h 1415143"/>
              <a:gd name="connsiteX45" fmla="*/ 841829 w 6836229"/>
              <a:gd name="connsiteY45" fmla="*/ 1306286 h 1415143"/>
              <a:gd name="connsiteX46" fmla="*/ 899886 w 6836229"/>
              <a:gd name="connsiteY46" fmla="*/ 1349828 h 1415143"/>
              <a:gd name="connsiteX47" fmla="*/ 943429 w 6836229"/>
              <a:gd name="connsiteY47" fmla="*/ 1378857 h 1415143"/>
              <a:gd name="connsiteX48" fmla="*/ 965200 w 6836229"/>
              <a:gd name="connsiteY48" fmla="*/ 1393371 h 1415143"/>
              <a:gd name="connsiteX49" fmla="*/ 1066800 w 6836229"/>
              <a:gd name="connsiteY49" fmla="*/ 1415143 h 1415143"/>
              <a:gd name="connsiteX50" fmla="*/ 1132115 w 6836229"/>
              <a:gd name="connsiteY50" fmla="*/ 1407886 h 1415143"/>
              <a:gd name="connsiteX51" fmla="*/ 1182915 w 6836229"/>
              <a:gd name="connsiteY51" fmla="*/ 1393371 h 1415143"/>
              <a:gd name="connsiteX52" fmla="*/ 1226458 w 6836229"/>
              <a:gd name="connsiteY52" fmla="*/ 1364343 h 1415143"/>
              <a:gd name="connsiteX53" fmla="*/ 1262743 w 6836229"/>
              <a:gd name="connsiteY53" fmla="*/ 1328057 h 1415143"/>
              <a:gd name="connsiteX54" fmla="*/ 1335315 w 6836229"/>
              <a:gd name="connsiteY54" fmla="*/ 1248228 h 1415143"/>
              <a:gd name="connsiteX55" fmla="*/ 1378858 w 6836229"/>
              <a:gd name="connsiteY55" fmla="*/ 1204686 h 1415143"/>
              <a:gd name="connsiteX56" fmla="*/ 1407886 w 6836229"/>
              <a:gd name="connsiteY56" fmla="*/ 1175657 h 1415143"/>
              <a:gd name="connsiteX57" fmla="*/ 1429658 w 6836229"/>
              <a:gd name="connsiteY57" fmla="*/ 1153886 h 1415143"/>
              <a:gd name="connsiteX58" fmla="*/ 1465943 w 6836229"/>
              <a:gd name="connsiteY58" fmla="*/ 1103086 h 1415143"/>
              <a:gd name="connsiteX59" fmla="*/ 1473200 w 6836229"/>
              <a:gd name="connsiteY59" fmla="*/ 1081314 h 1415143"/>
              <a:gd name="connsiteX60" fmla="*/ 1487715 w 6836229"/>
              <a:gd name="connsiteY60" fmla="*/ 1052286 h 1415143"/>
              <a:gd name="connsiteX61" fmla="*/ 1494972 w 6836229"/>
              <a:gd name="connsiteY61" fmla="*/ 1023257 h 1415143"/>
              <a:gd name="connsiteX62" fmla="*/ 1509486 w 6836229"/>
              <a:gd name="connsiteY62" fmla="*/ 1001486 h 1415143"/>
              <a:gd name="connsiteX63" fmla="*/ 1538515 w 6836229"/>
              <a:gd name="connsiteY63" fmla="*/ 943428 h 1415143"/>
              <a:gd name="connsiteX64" fmla="*/ 1560286 w 6836229"/>
              <a:gd name="connsiteY64" fmla="*/ 914400 h 1415143"/>
              <a:gd name="connsiteX65" fmla="*/ 1574800 w 6836229"/>
              <a:gd name="connsiteY65" fmla="*/ 885371 h 1415143"/>
              <a:gd name="connsiteX66" fmla="*/ 1596572 w 6836229"/>
              <a:gd name="connsiteY66" fmla="*/ 863600 h 1415143"/>
              <a:gd name="connsiteX67" fmla="*/ 1618343 w 6836229"/>
              <a:gd name="connsiteY67" fmla="*/ 834571 h 1415143"/>
              <a:gd name="connsiteX68" fmla="*/ 1632858 w 6836229"/>
              <a:gd name="connsiteY68" fmla="*/ 812800 h 1415143"/>
              <a:gd name="connsiteX69" fmla="*/ 1661886 w 6836229"/>
              <a:gd name="connsiteY69" fmla="*/ 783771 h 1415143"/>
              <a:gd name="connsiteX70" fmla="*/ 1683658 w 6836229"/>
              <a:gd name="connsiteY70" fmla="*/ 754743 h 1415143"/>
              <a:gd name="connsiteX71" fmla="*/ 1734458 w 6836229"/>
              <a:gd name="connsiteY71" fmla="*/ 696686 h 1415143"/>
              <a:gd name="connsiteX72" fmla="*/ 1748972 w 6836229"/>
              <a:gd name="connsiteY72" fmla="*/ 667657 h 1415143"/>
              <a:gd name="connsiteX73" fmla="*/ 1792515 w 6836229"/>
              <a:gd name="connsiteY73" fmla="*/ 609600 h 1415143"/>
              <a:gd name="connsiteX74" fmla="*/ 1836058 w 6836229"/>
              <a:gd name="connsiteY74" fmla="*/ 537028 h 1415143"/>
              <a:gd name="connsiteX75" fmla="*/ 1850572 w 6836229"/>
              <a:gd name="connsiteY75" fmla="*/ 508000 h 1415143"/>
              <a:gd name="connsiteX76" fmla="*/ 1872343 w 6836229"/>
              <a:gd name="connsiteY76" fmla="*/ 478971 h 1415143"/>
              <a:gd name="connsiteX77" fmla="*/ 1886858 w 6836229"/>
              <a:gd name="connsiteY77" fmla="*/ 449943 h 1415143"/>
              <a:gd name="connsiteX78" fmla="*/ 1937658 w 6836229"/>
              <a:gd name="connsiteY78" fmla="*/ 399143 h 1415143"/>
              <a:gd name="connsiteX79" fmla="*/ 1995715 w 6836229"/>
              <a:gd name="connsiteY79" fmla="*/ 348343 h 1415143"/>
              <a:gd name="connsiteX80" fmla="*/ 2046515 w 6836229"/>
              <a:gd name="connsiteY80" fmla="*/ 326571 h 1415143"/>
              <a:gd name="connsiteX81" fmla="*/ 2068286 w 6836229"/>
              <a:gd name="connsiteY81" fmla="*/ 312057 h 1415143"/>
              <a:gd name="connsiteX82" fmla="*/ 2235200 w 6836229"/>
              <a:gd name="connsiteY82" fmla="*/ 312057 h 1415143"/>
              <a:gd name="connsiteX83" fmla="*/ 2286000 w 6836229"/>
              <a:gd name="connsiteY83" fmla="*/ 319314 h 1415143"/>
              <a:gd name="connsiteX84" fmla="*/ 2307772 w 6836229"/>
              <a:gd name="connsiteY84" fmla="*/ 333828 h 1415143"/>
              <a:gd name="connsiteX85" fmla="*/ 2336800 w 6836229"/>
              <a:gd name="connsiteY85" fmla="*/ 348343 h 1415143"/>
              <a:gd name="connsiteX86" fmla="*/ 2373086 w 6836229"/>
              <a:gd name="connsiteY86" fmla="*/ 370114 h 1415143"/>
              <a:gd name="connsiteX87" fmla="*/ 2394858 w 6836229"/>
              <a:gd name="connsiteY87" fmla="*/ 384628 h 1415143"/>
              <a:gd name="connsiteX88" fmla="*/ 2416629 w 6836229"/>
              <a:gd name="connsiteY88" fmla="*/ 391886 h 1415143"/>
              <a:gd name="connsiteX89" fmla="*/ 2445658 w 6836229"/>
              <a:gd name="connsiteY89" fmla="*/ 413657 h 1415143"/>
              <a:gd name="connsiteX90" fmla="*/ 2540000 w 6836229"/>
              <a:gd name="connsiteY90" fmla="*/ 493486 h 1415143"/>
              <a:gd name="connsiteX91" fmla="*/ 2561772 w 6836229"/>
              <a:gd name="connsiteY91" fmla="*/ 529771 h 1415143"/>
              <a:gd name="connsiteX92" fmla="*/ 2569029 w 6836229"/>
              <a:gd name="connsiteY92" fmla="*/ 551543 h 1415143"/>
              <a:gd name="connsiteX93" fmla="*/ 2583543 w 6836229"/>
              <a:gd name="connsiteY93" fmla="*/ 580571 h 1415143"/>
              <a:gd name="connsiteX94" fmla="*/ 2605315 w 6836229"/>
              <a:gd name="connsiteY94" fmla="*/ 638628 h 1415143"/>
              <a:gd name="connsiteX95" fmla="*/ 2627086 w 6836229"/>
              <a:gd name="connsiteY95" fmla="*/ 689428 h 1415143"/>
              <a:gd name="connsiteX96" fmla="*/ 2670629 w 6836229"/>
              <a:gd name="connsiteY96" fmla="*/ 754743 h 1415143"/>
              <a:gd name="connsiteX97" fmla="*/ 2728686 w 6836229"/>
              <a:gd name="connsiteY97" fmla="*/ 820057 h 1415143"/>
              <a:gd name="connsiteX98" fmla="*/ 2750458 w 6836229"/>
              <a:gd name="connsiteY98" fmla="*/ 841828 h 1415143"/>
              <a:gd name="connsiteX99" fmla="*/ 2808515 w 6836229"/>
              <a:gd name="connsiteY99" fmla="*/ 870857 h 1415143"/>
              <a:gd name="connsiteX100" fmla="*/ 2888343 w 6836229"/>
              <a:gd name="connsiteY100" fmla="*/ 899886 h 1415143"/>
              <a:gd name="connsiteX101" fmla="*/ 2982686 w 6836229"/>
              <a:gd name="connsiteY101" fmla="*/ 936171 h 1415143"/>
              <a:gd name="connsiteX102" fmla="*/ 3113315 w 6836229"/>
              <a:gd name="connsiteY102" fmla="*/ 965200 h 1415143"/>
              <a:gd name="connsiteX103" fmla="*/ 3541486 w 6836229"/>
              <a:gd name="connsiteY103" fmla="*/ 950686 h 1415143"/>
              <a:gd name="connsiteX104" fmla="*/ 3628572 w 6836229"/>
              <a:gd name="connsiteY104" fmla="*/ 928914 h 1415143"/>
              <a:gd name="connsiteX105" fmla="*/ 3686629 w 6836229"/>
              <a:gd name="connsiteY105" fmla="*/ 899886 h 1415143"/>
              <a:gd name="connsiteX106" fmla="*/ 3759200 w 6836229"/>
              <a:gd name="connsiteY106" fmla="*/ 798286 h 1415143"/>
              <a:gd name="connsiteX107" fmla="*/ 3780972 w 6836229"/>
              <a:gd name="connsiteY107" fmla="*/ 747486 h 1415143"/>
              <a:gd name="connsiteX108" fmla="*/ 3795486 w 6836229"/>
              <a:gd name="connsiteY108" fmla="*/ 725714 h 1415143"/>
              <a:gd name="connsiteX109" fmla="*/ 3831772 w 6836229"/>
              <a:gd name="connsiteY109" fmla="*/ 645886 h 1415143"/>
              <a:gd name="connsiteX110" fmla="*/ 3853543 w 6836229"/>
              <a:gd name="connsiteY110" fmla="*/ 616857 h 1415143"/>
              <a:gd name="connsiteX111" fmla="*/ 3897086 w 6836229"/>
              <a:gd name="connsiteY111" fmla="*/ 544286 h 1415143"/>
              <a:gd name="connsiteX112" fmla="*/ 3940629 w 6836229"/>
              <a:gd name="connsiteY112" fmla="*/ 428171 h 1415143"/>
              <a:gd name="connsiteX113" fmla="*/ 3962400 w 6836229"/>
              <a:gd name="connsiteY113" fmla="*/ 275771 h 1415143"/>
              <a:gd name="connsiteX114" fmla="*/ 3947886 w 6836229"/>
              <a:gd name="connsiteY114" fmla="*/ 203200 h 1415143"/>
              <a:gd name="connsiteX115" fmla="*/ 3926115 w 6836229"/>
              <a:gd name="connsiteY115" fmla="*/ 130628 h 1415143"/>
              <a:gd name="connsiteX116" fmla="*/ 3918858 w 6836229"/>
              <a:gd name="connsiteY116" fmla="*/ 94343 h 1415143"/>
              <a:gd name="connsiteX117" fmla="*/ 3889829 w 6836229"/>
              <a:gd name="connsiteY117" fmla="*/ 43543 h 1415143"/>
              <a:gd name="connsiteX118" fmla="*/ 3831772 w 6836229"/>
              <a:gd name="connsiteY118" fmla="*/ 7257 h 1415143"/>
              <a:gd name="connsiteX119" fmla="*/ 3810000 w 6836229"/>
              <a:gd name="connsiteY119" fmla="*/ 0 h 1415143"/>
              <a:gd name="connsiteX120" fmla="*/ 3788229 w 6836229"/>
              <a:gd name="connsiteY120" fmla="*/ 14514 h 1415143"/>
              <a:gd name="connsiteX121" fmla="*/ 3773715 w 6836229"/>
              <a:gd name="connsiteY121" fmla="*/ 36286 h 1415143"/>
              <a:gd name="connsiteX122" fmla="*/ 3751943 w 6836229"/>
              <a:gd name="connsiteY122" fmla="*/ 58057 h 1415143"/>
              <a:gd name="connsiteX123" fmla="*/ 3737429 w 6836229"/>
              <a:gd name="connsiteY123" fmla="*/ 87086 h 1415143"/>
              <a:gd name="connsiteX124" fmla="*/ 3737429 w 6836229"/>
              <a:gd name="connsiteY124" fmla="*/ 203200 h 1415143"/>
              <a:gd name="connsiteX125" fmla="*/ 3751943 w 6836229"/>
              <a:gd name="connsiteY125" fmla="*/ 246743 h 1415143"/>
              <a:gd name="connsiteX126" fmla="*/ 3773715 w 6836229"/>
              <a:gd name="connsiteY126" fmla="*/ 283028 h 1415143"/>
              <a:gd name="connsiteX127" fmla="*/ 3780972 w 6836229"/>
              <a:gd name="connsiteY127" fmla="*/ 304800 h 1415143"/>
              <a:gd name="connsiteX128" fmla="*/ 3810000 w 6836229"/>
              <a:gd name="connsiteY128" fmla="*/ 355600 h 1415143"/>
              <a:gd name="connsiteX129" fmla="*/ 3831772 w 6836229"/>
              <a:gd name="connsiteY129" fmla="*/ 377371 h 1415143"/>
              <a:gd name="connsiteX130" fmla="*/ 3853543 w 6836229"/>
              <a:gd name="connsiteY130" fmla="*/ 406400 h 1415143"/>
              <a:gd name="connsiteX131" fmla="*/ 3969658 w 6836229"/>
              <a:gd name="connsiteY131" fmla="*/ 493486 h 1415143"/>
              <a:gd name="connsiteX132" fmla="*/ 4005943 w 6836229"/>
              <a:gd name="connsiteY132" fmla="*/ 508000 h 1415143"/>
              <a:gd name="connsiteX133" fmla="*/ 4042229 w 6836229"/>
              <a:gd name="connsiteY133" fmla="*/ 529771 h 1415143"/>
              <a:gd name="connsiteX134" fmla="*/ 4122058 w 6836229"/>
              <a:gd name="connsiteY134" fmla="*/ 566057 h 1415143"/>
              <a:gd name="connsiteX135" fmla="*/ 4165600 w 6836229"/>
              <a:gd name="connsiteY135" fmla="*/ 573314 h 1415143"/>
              <a:gd name="connsiteX136" fmla="*/ 4288972 w 6836229"/>
              <a:gd name="connsiteY136" fmla="*/ 595086 h 1415143"/>
              <a:gd name="connsiteX137" fmla="*/ 4564743 w 6836229"/>
              <a:gd name="connsiteY137" fmla="*/ 624114 h 1415143"/>
              <a:gd name="connsiteX138" fmla="*/ 4688115 w 6836229"/>
              <a:gd name="connsiteY138" fmla="*/ 616857 h 1415143"/>
              <a:gd name="connsiteX139" fmla="*/ 4753429 w 6836229"/>
              <a:gd name="connsiteY139" fmla="*/ 609600 h 1415143"/>
              <a:gd name="connsiteX140" fmla="*/ 4855029 w 6836229"/>
              <a:gd name="connsiteY140" fmla="*/ 595086 h 1415143"/>
              <a:gd name="connsiteX141" fmla="*/ 4963886 w 6836229"/>
              <a:gd name="connsiteY141" fmla="*/ 587828 h 1415143"/>
              <a:gd name="connsiteX142" fmla="*/ 5130800 w 6836229"/>
              <a:gd name="connsiteY142" fmla="*/ 558800 h 1415143"/>
              <a:gd name="connsiteX143" fmla="*/ 5203372 w 6836229"/>
              <a:gd name="connsiteY143" fmla="*/ 529771 h 1415143"/>
              <a:gd name="connsiteX144" fmla="*/ 5268686 w 6836229"/>
              <a:gd name="connsiteY144" fmla="*/ 508000 h 1415143"/>
              <a:gd name="connsiteX145" fmla="*/ 5319486 w 6836229"/>
              <a:gd name="connsiteY145" fmla="*/ 486228 h 1415143"/>
              <a:gd name="connsiteX146" fmla="*/ 5428343 w 6836229"/>
              <a:gd name="connsiteY146" fmla="*/ 435428 h 1415143"/>
              <a:gd name="connsiteX147" fmla="*/ 5471886 w 6836229"/>
              <a:gd name="connsiteY147" fmla="*/ 420914 h 1415143"/>
              <a:gd name="connsiteX148" fmla="*/ 5508172 w 6836229"/>
              <a:gd name="connsiteY148" fmla="*/ 406400 h 1415143"/>
              <a:gd name="connsiteX149" fmla="*/ 5558972 w 6836229"/>
              <a:gd name="connsiteY149" fmla="*/ 391886 h 1415143"/>
              <a:gd name="connsiteX150" fmla="*/ 5609772 w 6836229"/>
              <a:gd name="connsiteY150" fmla="*/ 362857 h 1415143"/>
              <a:gd name="connsiteX151" fmla="*/ 5638800 w 6836229"/>
              <a:gd name="connsiteY151" fmla="*/ 348343 h 1415143"/>
              <a:gd name="connsiteX152" fmla="*/ 5704115 w 6836229"/>
              <a:gd name="connsiteY152" fmla="*/ 333828 h 1415143"/>
              <a:gd name="connsiteX153" fmla="*/ 5812972 w 6836229"/>
              <a:gd name="connsiteY153" fmla="*/ 319314 h 1415143"/>
              <a:gd name="connsiteX154" fmla="*/ 5965372 w 6836229"/>
              <a:gd name="connsiteY154" fmla="*/ 341086 h 1415143"/>
              <a:gd name="connsiteX155" fmla="*/ 5987143 w 6836229"/>
              <a:gd name="connsiteY155" fmla="*/ 348343 h 1415143"/>
              <a:gd name="connsiteX156" fmla="*/ 6030686 w 6836229"/>
              <a:gd name="connsiteY156" fmla="*/ 377371 h 1415143"/>
              <a:gd name="connsiteX157" fmla="*/ 6066972 w 6836229"/>
              <a:gd name="connsiteY157" fmla="*/ 399143 h 1415143"/>
              <a:gd name="connsiteX158" fmla="*/ 6103258 w 6836229"/>
              <a:gd name="connsiteY158" fmla="*/ 428171 h 1415143"/>
              <a:gd name="connsiteX159" fmla="*/ 6139543 w 6836229"/>
              <a:gd name="connsiteY159" fmla="*/ 449943 h 1415143"/>
              <a:gd name="connsiteX160" fmla="*/ 6190343 w 6836229"/>
              <a:gd name="connsiteY160" fmla="*/ 500743 h 1415143"/>
              <a:gd name="connsiteX161" fmla="*/ 6204858 w 6836229"/>
              <a:gd name="connsiteY161" fmla="*/ 515257 h 1415143"/>
              <a:gd name="connsiteX162" fmla="*/ 6233886 w 6836229"/>
              <a:gd name="connsiteY162" fmla="*/ 537028 h 1415143"/>
              <a:gd name="connsiteX163" fmla="*/ 6284686 w 6836229"/>
              <a:gd name="connsiteY163" fmla="*/ 558800 h 1415143"/>
              <a:gd name="connsiteX164" fmla="*/ 6320972 w 6836229"/>
              <a:gd name="connsiteY164" fmla="*/ 573314 h 1415143"/>
              <a:gd name="connsiteX165" fmla="*/ 6342743 w 6836229"/>
              <a:gd name="connsiteY165" fmla="*/ 580571 h 1415143"/>
              <a:gd name="connsiteX166" fmla="*/ 6371772 w 6836229"/>
              <a:gd name="connsiteY166" fmla="*/ 595086 h 1415143"/>
              <a:gd name="connsiteX167" fmla="*/ 6473372 w 6836229"/>
              <a:gd name="connsiteY167" fmla="*/ 609600 h 1415143"/>
              <a:gd name="connsiteX168" fmla="*/ 6538686 w 6836229"/>
              <a:gd name="connsiteY168" fmla="*/ 602343 h 1415143"/>
              <a:gd name="connsiteX169" fmla="*/ 6560458 w 6836229"/>
              <a:gd name="connsiteY169" fmla="*/ 595086 h 1415143"/>
              <a:gd name="connsiteX170" fmla="*/ 6604000 w 6836229"/>
              <a:gd name="connsiteY170" fmla="*/ 609600 h 1415143"/>
              <a:gd name="connsiteX171" fmla="*/ 6669315 w 6836229"/>
              <a:gd name="connsiteY171" fmla="*/ 660400 h 1415143"/>
              <a:gd name="connsiteX172" fmla="*/ 6691086 w 6836229"/>
              <a:gd name="connsiteY172" fmla="*/ 674914 h 1415143"/>
              <a:gd name="connsiteX173" fmla="*/ 6712858 w 6836229"/>
              <a:gd name="connsiteY173" fmla="*/ 689428 h 1415143"/>
              <a:gd name="connsiteX174" fmla="*/ 6727372 w 6836229"/>
              <a:gd name="connsiteY174" fmla="*/ 703943 h 1415143"/>
              <a:gd name="connsiteX175" fmla="*/ 6778172 w 6836229"/>
              <a:gd name="connsiteY175" fmla="*/ 725714 h 1415143"/>
              <a:gd name="connsiteX176" fmla="*/ 6836229 w 6836229"/>
              <a:gd name="connsiteY176" fmla="*/ 740228 h 141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</a:cxnLst>
            <a:rect l="l" t="t" r="r" b="b"/>
            <a:pathLst>
              <a:path w="6836229" h="1415143">
                <a:moveTo>
                  <a:pt x="0" y="21771"/>
                </a:moveTo>
                <a:cubicBezTo>
                  <a:pt x="45397" y="462768"/>
                  <a:pt x="4417" y="394166"/>
                  <a:pt x="101600" y="674914"/>
                </a:cubicBezTo>
                <a:cubicBezTo>
                  <a:pt x="105139" y="685137"/>
                  <a:pt x="110114" y="694941"/>
                  <a:pt x="116115" y="703943"/>
                </a:cubicBezTo>
                <a:cubicBezTo>
                  <a:pt x="144037" y="745826"/>
                  <a:pt x="167606" y="791720"/>
                  <a:pt x="203200" y="827314"/>
                </a:cubicBezTo>
                <a:cubicBezTo>
                  <a:pt x="220133" y="844247"/>
                  <a:pt x="240716" y="858189"/>
                  <a:pt x="254000" y="878114"/>
                </a:cubicBezTo>
                <a:cubicBezTo>
                  <a:pt x="272253" y="905492"/>
                  <a:pt x="271687" y="906005"/>
                  <a:pt x="297543" y="936171"/>
                </a:cubicBezTo>
                <a:cubicBezTo>
                  <a:pt x="301996" y="941366"/>
                  <a:pt x="306715" y="946412"/>
                  <a:pt x="312058" y="950686"/>
                </a:cubicBezTo>
                <a:cubicBezTo>
                  <a:pt x="318869" y="956135"/>
                  <a:pt x="326732" y="960131"/>
                  <a:pt x="333829" y="965200"/>
                </a:cubicBezTo>
                <a:cubicBezTo>
                  <a:pt x="339083" y="968953"/>
                  <a:pt x="374970" y="997028"/>
                  <a:pt x="384629" y="1001486"/>
                </a:cubicBezTo>
                <a:cubicBezTo>
                  <a:pt x="408285" y="1012404"/>
                  <a:pt x="433010" y="1020838"/>
                  <a:pt x="457200" y="1030514"/>
                </a:cubicBezTo>
                <a:cubicBezTo>
                  <a:pt x="469295" y="1035352"/>
                  <a:pt x="480848" y="1041868"/>
                  <a:pt x="493486" y="1045028"/>
                </a:cubicBezTo>
                <a:lnTo>
                  <a:pt x="551543" y="1059543"/>
                </a:lnTo>
                <a:cubicBezTo>
                  <a:pt x="673020" y="1054262"/>
                  <a:pt x="693482" y="1056505"/>
                  <a:pt x="791029" y="1045028"/>
                </a:cubicBezTo>
                <a:cubicBezTo>
                  <a:pt x="815071" y="1042199"/>
                  <a:pt x="879469" y="1033465"/>
                  <a:pt x="899886" y="1023257"/>
                </a:cubicBezTo>
                <a:cubicBezTo>
                  <a:pt x="922074" y="1012163"/>
                  <a:pt x="945598" y="1002652"/>
                  <a:pt x="965200" y="986971"/>
                </a:cubicBezTo>
                <a:cubicBezTo>
                  <a:pt x="970543" y="982697"/>
                  <a:pt x="973774" y="975852"/>
                  <a:pt x="979715" y="972457"/>
                </a:cubicBezTo>
                <a:cubicBezTo>
                  <a:pt x="991025" y="965994"/>
                  <a:pt x="1004096" y="963234"/>
                  <a:pt x="1016000" y="957943"/>
                </a:cubicBezTo>
                <a:cubicBezTo>
                  <a:pt x="1048600" y="943454"/>
                  <a:pt x="1044476" y="943843"/>
                  <a:pt x="1074058" y="921657"/>
                </a:cubicBezTo>
                <a:cubicBezTo>
                  <a:pt x="1078896" y="914400"/>
                  <a:pt x="1085136" y="907903"/>
                  <a:pt x="1088572" y="899886"/>
                </a:cubicBezTo>
                <a:cubicBezTo>
                  <a:pt x="1092501" y="890718"/>
                  <a:pt x="1093089" y="880447"/>
                  <a:pt x="1095829" y="870857"/>
                </a:cubicBezTo>
                <a:cubicBezTo>
                  <a:pt x="1097930" y="863502"/>
                  <a:pt x="1100667" y="856343"/>
                  <a:pt x="1103086" y="849086"/>
                </a:cubicBezTo>
                <a:cubicBezTo>
                  <a:pt x="1097650" y="811031"/>
                  <a:pt x="1095285" y="791664"/>
                  <a:pt x="1088572" y="754743"/>
                </a:cubicBezTo>
                <a:cubicBezTo>
                  <a:pt x="1077246" y="692446"/>
                  <a:pt x="1084755" y="744441"/>
                  <a:pt x="1074058" y="674914"/>
                </a:cubicBezTo>
                <a:cubicBezTo>
                  <a:pt x="1067206" y="630378"/>
                  <a:pt x="1069889" y="631299"/>
                  <a:pt x="1059543" y="595086"/>
                </a:cubicBezTo>
                <a:cubicBezTo>
                  <a:pt x="1057441" y="587730"/>
                  <a:pt x="1055707" y="580156"/>
                  <a:pt x="1052286" y="573314"/>
                </a:cubicBezTo>
                <a:cubicBezTo>
                  <a:pt x="1048386" y="565513"/>
                  <a:pt x="1043220" y="558354"/>
                  <a:pt x="1037772" y="551543"/>
                </a:cubicBezTo>
                <a:cubicBezTo>
                  <a:pt x="1033498" y="546200"/>
                  <a:pt x="1029125" y="540548"/>
                  <a:pt x="1023258" y="537028"/>
                </a:cubicBezTo>
                <a:cubicBezTo>
                  <a:pt x="1016698" y="533092"/>
                  <a:pt x="1008743" y="532190"/>
                  <a:pt x="1001486" y="529771"/>
                </a:cubicBezTo>
                <a:cubicBezTo>
                  <a:pt x="969952" y="535027"/>
                  <a:pt x="952106" y="537519"/>
                  <a:pt x="921658" y="544286"/>
                </a:cubicBezTo>
                <a:cubicBezTo>
                  <a:pt x="911921" y="546450"/>
                  <a:pt x="901836" y="547707"/>
                  <a:pt x="892629" y="551543"/>
                </a:cubicBezTo>
                <a:cubicBezTo>
                  <a:pt x="801515" y="589506"/>
                  <a:pt x="862756" y="566539"/>
                  <a:pt x="812800" y="595086"/>
                </a:cubicBezTo>
                <a:cubicBezTo>
                  <a:pt x="803407" y="600453"/>
                  <a:pt x="792220" y="602842"/>
                  <a:pt x="783772" y="609600"/>
                </a:cubicBezTo>
                <a:cubicBezTo>
                  <a:pt x="713841" y="665545"/>
                  <a:pt x="767520" y="644046"/>
                  <a:pt x="718458" y="660400"/>
                </a:cubicBezTo>
                <a:cubicBezTo>
                  <a:pt x="708782" y="674914"/>
                  <a:pt x="694945" y="687394"/>
                  <a:pt x="689429" y="703943"/>
                </a:cubicBezTo>
                <a:lnTo>
                  <a:pt x="674915" y="747486"/>
                </a:lnTo>
                <a:cubicBezTo>
                  <a:pt x="672496" y="764419"/>
                  <a:pt x="671013" y="781513"/>
                  <a:pt x="667658" y="798286"/>
                </a:cubicBezTo>
                <a:cubicBezTo>
                  <a:pt x="663746" y="817847"/>
                  <a:pt x="656422" y="836666"/>
                  <a:pt x="653143" y="856343"/>
                </a:cubicBezTo>
                <a:lnTo>
                  <a:pt x="645886" y="899886"/>
                </a:lnTo>
                <a:cubicBezTo>
                  <a:pt x="650949" y="955575"/>
                  <a:pt x="650693" y="974722"/>
                  <a:pt x="660400" y="1023257"/>
                </a:cubicBezTo>
                <a:cubicBezTo>
                  <a:pt x="667962" y="1061065"/>
                  <a:pt x="665694" y="1041782"/>
                  <a:pt x="674915" y="1074057"/>
                </a:cubicBezTo>
                <a:cubicBezTo>
                  <a:pt x="677655" y="1083647"/>
                  <a:pt x="677712" y="1094165"/>
                  <a:pt x="682172" y="1103086"/>
                </a:cubicBezTo>
                <a:cubicBezTo>
                  <a:pt x="690798" y="1120339"/>
                  <a:pt x="705149" y="1133320"/>
                  <a:pt x="718458" y="1146628"/>
                </a:cubicBezTo>
                <a:cubicBezTo>
                  <a:pt x="723980" y="1157673"/>
                  <a:pt x="746532" y="1208779"/>
                  <a:pt x="762000" y="1226457"/>
                </a:cubicBezTo>
                <a:cubicBezTo>
                  <a:pt x="773264" y="1239330"/>
                  <a:pt x="786191" y="1250648"/>
                  <a:pt x="798286" y="1262743"/>
                </a:cubicBezTo>
                <a:lnTo>
                  <a:pt x="827315" y="1291771"/>
                </a:lnTo>
                <a:cubicBezTo>
                  <a:pt x="832153" y="1296609"/>
                  <a:pt x="836355" y="1302181"/>
                  <a:pt x="841829" y="1306286"/>
                </a:cubicBezTo>
                <a:cubicBezTo>
                  <a:pt x="861181" y="1320800"/>
                  <a:pt x="882781" y="1332722"/>
                  <a:pt x="899886" y="1349828"/>
                </a:cubicBezTo>
                <a:cubicBezTo>
                  <a:pt x="925754" y="1375698"/>
                  <a:pt x="902423" y="1355425"/>
                  <a:pt x="943429" y="1378857"/>
                </a:cubicBezTo>
                <a:cubicBezTo>
                  <a:pt x="951002" y="1383184"/>
                  <a:pt x="957003" y="1390390"/>
                  <a:pt x="965200" y="1393371"/>
                </a:cubicBezTo>
                <a:cubicBezTo>
                  <a:pt x="995805" y="1404500"/>
                  <a:pt x="1034360" y="1409736"/>
                  <a:pt x="1066800" y="1415143"/>
                </a:cubicBezTo>
                <a:cubicBezTo>
                  <a:pt x="1088572" y="1412724"/>
                  <a:pt x="1110464" y="1411217"/>
                  <a:pt x="1132115" y="1407886"/>
                </a:cubicBezTo>
                <a:cubicBezTo>
                  <a:pt x="1149030" y="1405284"/>
                  <a:pt x="1166664" y="1398788"/>
                  <a:pt x="1182915" y="1393371"/>
                </a:cubicBezTo>
                <a:cubicBezTo>
                  <a:pt x="1197429" y="1383695"/>
                  <a:pt x="1216782" y="1378857"/>
                  <a:pt x="1226458" y="1364343"/>
                </a:cubicBezTo>
                <a:cubicBezTo>
                  <a:pt x="1245810" y="1335314"/>
                  <a:pt x="1233715" y="1347409"/>
                  <a:pt x="1262743" y="1328057"/>
                </a:cubicBezTo>
                <a:cubicBezTo>
                  <a:pt x="1292440" y="1283515"/>
                  <a:pt x="1271091" y="1312453"/>
                  <a:pt x="1335315" y="1248228"/>
                </a:cubicBezTo>
                <a:lnTo>
                  <a:pt x="1378858" y="1204686"/>
                </a:lnTo>
                <a:lnTo>
                  <a:pt x="1407886" y="1175657"/>
                </a:lnTo>
                <a:cubicBezTo>
                  <a:pt x="1415143" y="1168400"/>
                  <a:pt x="1423693" y="1162238"/>
                  <a:pt x="1429658" y="1153886"/>
                </a:cubicBezTo>
                <a:lnTo>
                  <a:pt x="1465943" y="1103086"/>
                </a:lnTo>
                <a:cubicBezTo>
                  <a:pt x="1468362" y="1095829"/>
                  <a:pt x="1470187" y="1088345"/>
                  <a:pt x="1473200" y="1081314"/>
                </a:cubicBezTo>
                <a:cubicBezTo>
                  <a:pt x="1477462" y="1071371"/>
                  <a:pt x="1483916" y="1062415"/>
                  <a:pt x="1487715" y="1052286"/>
                </a:cubicBezTo>
                <a:cubicBezTo>
                  <a:pt x="1491217" y="1042947"/>
                  <a:pt x="1491043" y="1032425"/>
                  <a:pt x="1494972" y="1023257"/>
                </a:cubicBezTo>
                <a:cubicBezTo>
                  <a:pt x="1498408" y="1015240"/>
                  <a:pt x="1505310" y="1009143"/>
                  <a:pt x="1509486" y="1001486"/>
                </a:cubicBezTo>
                <a:cubicBezTo>
                  <a:pt x="1519847" y="982491"/>
                  <a:pt x="1525533" y="960738"/>
                  <a:pt x="1538515" y="943428"/>
                </a:cubicBezTo>
                <a:cubicBezTo>
                  <a:pt x="1545772" y="933752"/>
                  <a:pt x="1553876" y="924657"/>
                  <a:pt x="1560286" y="914400"/>
                </a:cubicBezTo>
                <a:cubicBezTo>
                  <a:pt x="1566020" y="905226"/>
                  <a:pt x="1568512" y="894174"/>
                  <a:pt x="1574800" y="885371"/>
                </a:cubicBezTo>
                <a:cubicBezTo>
                  <a:pt x="1580765" y="877020"/>
                  <a:pt x="1589893" y="871392"/>
                  <a:pt x="1596572" y="863600"/>
                </a:cubicBezTo>
                <a:cubicBezTo>
                  <a:pt x="1604444" y="854417"/>
                  <a:pt x="1611313" y="844413"/>
                  <a:pt x="1618343" y="834571"/>
                </a:cubicBezTo>
                <a:cubicBezTo>
                  <a:pt x="1623413" y="827474"/>
                  <a:pt x="1627182" y="819422"/>
                  <a:pt x="1632858" y="812800"/>
                </a:cubicBezTo>
                <a:cubicBezTo>
                  <a:pt x="1641764" y="802410"/>
                  <a:pt x="1652875" y="794069"/>
                  <a:pt x="1661886" y="783771"/>
                </a:cubicBezTo>
                <a:cubicBezTo>
                  <a:pt x="1669851" y="774668"/>
                  <a:pt x="1675915" y="764035"/>
                  <a:pt x="1683658" y="754743"/>
                </a:cubicBezTo>
                <a:cubicBezTo>
                  <a:pt x="1700120" y="734988"/>
                  <a:pt x="1719029" y="717258"/>
                  <a:pt x="1734458" y="696686"/>
                </a:cubicBezTo>
                <a:cubicBezTo>
                  <a:pt x="1740949" y="688031"/>
                  <a:pt x="1743718" y="677114"/>
                  <a:pt x="1748972" y="667657"/>
                </a:cubicBezTo>
                <a:cubicBezTo>
                  <a:pt x="1771515" y="627078"/>
                  <a:pt x="1764049" y="638065"/>
                  <a:pt x="1792515" y="609600"/>
                </a:cubicBezTo>
                <a:cubicBezTo>
                  <a:pt x="1820595" y="539397"/>
                  <a:pt x="1789600" y="606714"/>
                  <a:pt x="1836058" y="537028"/>
                </a:cubicBezTo>
                <a:cubicBezTo>
                  <a:pt x="1842059" y="528027"/>
                  <a:pt x="1844838" y="517174"/>
                  <a:pt x="1850572" y="508000"/>
                </a:cubicBezTo>
                <a:cubicBezTo>
                  <a:pt x="1856982" y="497743"/>
                  <a:pt x="1865932" y="489228"/>
                  <a:pt x="1872343" y="478971"/>
                </a:cubicBezTo>
                <a:cubicBezTo>
                  <a:pt x="1878077" y="469797"/>
                  <a:pt x="1880007" y="458316"/>
                  <a:pt x="1886858" y="449943"/>
                </a:cubicBezTo>
                <a:cubicBezTo>
                  <a:pt x="1902023" y="431409"/>
                  <a:pt x="1920725" y="416076"/>
                  <a:pt x="1937658" y="399143"/>
                </a:cubicBezTo>
                <a:cubicBezTo>
                  <a:pt x="1960169" y="376632"/>
                  <a:pt x="1969058" y="365004"/>
                  <a:pt x="1995715" y="348343"/>
                </a:cubicBezTo>
                <a:cubicBezTo>
                  <a:pt x="2016217" y="335529"/>
                  <a:pt x="2025347" y="333627"/>
                  <a:pt x="2046515" y="326571"/>
                </a:cubicBezTo>
                <a:cubicBezTo>
                  <a:pt x="2053772" y="321733"/>
                  <a:pt x="2060012" y="314815"/>
                  <a:pt x="2068286" y="312057"/>
                </a:cubicBezTo>
                <a:cubicBezTo>
                  <a:pt x="2116688" y="295923"/>
                  <a:pt x="2197297" y="309827"/>
                  <a:pt x="2235200" y="312057"/>
                </a:cubicBezTo>
                <a:cubicBezTo>
                  <a:pt x="2252133" y="314476"/>
                  <a:pt x="2269616" y="314399"/>
                  <a:pt x="2286000" y="319314"/>
                </a:cubicBezTo>
                <a:cubicBezTo>
                  <a:pt x="2294354" y="321820"/>
                  <a:pt x="2300199" y="329501"/>
                  <a:pt x="2307772" y="333828"/>
                </a:cubicBezTo>
                <a:cubicBezTo>
                  <a:pt x="2317165" y="339195"/>
                  <a:pt x="2327343" y="343089"/>
                  <a:pt x="2336800" y="348343"/>
                </a:cubicBezTo>
                <a:cubicBezTo>
                  <a:pt x="2349130" y="355193"/>
                  <a:pt x="2361125" y="362638"/>
                  <a:pt x="2373086" y="370114"/>
                </a:cubicBezTo>
                <a:cubicBezTo>
                  <a:pt x="2380482" y="374737"/>
                  <a:pt x="2387057" y="380727"/>
                  <a:pt x="2394858" y="384628"/>
                </a:cubicBezTo>
                <a:cubicBezTo>
                  <a:pt x="2401700" y="388049"/>
                  <a:pt x="2409372" y="389467"/>
                  <a:pt x="2416629" y="391886"/>
                </a:cubicBezTo>
                <a:cubicBezTo>
                  <a:pt x="2426305" y="399143"/>
                  <a:pt x="2435749" y="406721"/>
                  <a:pt x="2445658" y="413657"/>
                </a:cubicBezTo>
                <a:cubicBezTo>
                  <a:pt x="2479597" y="437415"/>
                  <a:pt x="2517402" y="455825"/>
                  <a:pt x="2540000" y="493486"/>
                </a:cubicBezTo>
                <a:cubicBezTo>
                  <a:pt x="2547257" y="505581"/>
                  <a:pt x="2555464" y="517155"/>
                  <a:pt x="2561772" y="529771"/>
                </a:cubicBezTo>
                <a:cubicBezTo>
                  <a:pt x="2565193" y="536613"/>
                  <a:pt x="2566016" y="544512"/>
                  <a:pt x="2569029" y="551543"/>
                </a:cubicBezTo>
                <a:cubicBezTo>
                  <a:pt x="2573290" y="561486"/>
                  <a:pt x="2578705" y="570895"/>
                  <a:pt x="2583543" y="580571"/>
                </a:cubicBezTo>
                <a:cubicBezTo>
                  <a:pt x="2596923" y="634093"/>
                  <a:pt x="2582544" y="585496"/>
                  <a:pt x="2605315" y="638628"/>
                </a:cubicBezTo>
                <a:cubicBezTo>
                  <a:pt x="2619332" y="671333"/>
                  <a:pt x="2604429" y="652611"/>
                  <a:pt x="2627086" y="689428"/>
                </a:cubicBezTo>
                <a:cubicBezTo>
                  <a:pt x="2640800" y="711713"/>
                  <a:pt x="2656115" y="732971"/>
                  <a:pt x="2670629" y="754743"/>
                </a:cubicBezTo>
                <a:cubicBezTo>
                  <a:pt x="2696528" y="793592"/>
                  <a:pt x="2678978" y="770350"/>
                  <a:pt x="2728686" y="820057"/>
                </a:cubicBezTo>
                <a:cubicBezTo>
                  <a:pt x="2735943" y="827314"/>
                  <a:pt x="2741278" y="837238"/>
                  <a:pt x="2750458" y="841828"/>
                </a:cubicBezTo>
                <a:cubicBezTo>
                  <a:pt x="2769810" y="851504"/>
                  <a:pt x="2788426" y="862821"/>
                  <a:pt x="2808515" y="870857"/>
                </a:cubicBezTo>
                <a:cubicBezTo>
                  <a:pt x="2911865" y="912197"/>
                  <a:pt x="2770359" y="856418"/>
                  <a:pt x="2888343" y="899886"/>
                </a:cubicBezTo>
                <a:cubicBezTo>
                  <a:pt x="2919959" y="911534"/>
                  <a:pt x="2950722" y="925516"/>
                  <a:pt x="2982686" y="936171"/>
                </a:cubicBezTo>
                <a:cubicBezTo>
                  <a:pt x="3013442" y="946423"/>
                  <a:pt x="3084543" y="959446"/>
                  <a:pt x="3113315" y="965200"/>
                </a:cubicBezTo>
                <a:lnTo>
                  <a:pt x="3541486" y="950686"/>
                </a:lnTo>
                <a:cubicBezTo>
                  <a:pt x="3567866" y="949468"/>
                  <a:pt x="3604606" y="939185"/>
                  <a:pt x="3628572" y="928914"/>
                </a:cubicBezTo>
                <a:cubicBezTo>
                  <a:pt x="3648459" y="920391"/>
                  <a:pt x="3686629" y="899886"/>
                  <a:pt x="3686629" y="899886"/>
                </a:cubicBezTo>
                <a:cubicBezTo>
                  <a:pt x="3710819" y="866019"/>
                  <a:pt x="3746038" y="837769"/>
                  <a:pt x="3759200" y="798286"/>
                </a:cubicBezTo>
                <a:cubicBezTo>
                  <a:pt x="3767342" y="773861"/>
                  <a:pt x="3766624" y="772595"/>
                  <a:pt x="3780972" y="747486"/>
                </a:cubicBezTo>
                <a:cubicBezTo>
                  <a:pt x="3785299" y="739913"/>
                  <a:pt x="3791585" y="733515"/>
                  <a:pt x="3795486" y="725714"/>
                </a:cubicBezTo>
                <a:cubicBezTo>
                  <a:pt x="3824685" y="667314"/>
                  <a:pt x="3793389" y="709858"/>
                  <a:pt x="3831772" y="645886"/>
                </a:cubicBezTo>
                <a:cubicBezTo>
                  <a:pt x="3837995" y="635514"/>
                  <a:pt x="3847002" y="627031"/>
                  <a:pt x="3853543" y="616857"/>
                </a:cubicBezTo>
                <a:cubicBezTo>
                  <a:pt x="3868798" y="593127"/>
                  <a:pt x="3887181" y="570700"/>
                  <a:pt x="3897086" y="544286"/>
                </a:cubicBezTo>
                <a:lnTo>
                  <a:pt x="3940629" y="428171"/>
                </a:lnTo>
                <a:cubicBezTo>
                  <a:pt x="3947886" y="377371"/>
                  <a:pt x="3972464" y="326090"/>
                  <a:pt x="3962400" y="275771"/>
                </a:cubicBezTo>
                <a:cubicBezTo>
                  <a:pt x="3957562" y="251581"/>
                  <a:pt x="3955687" y="226603"/>
                  <a:pt x="3947886" y="203200"/>
                </a:cubicBezTo>
                <a:cubicBezTo>
                  <a:pt x="3935825" y="167016"/>
                  <a:pt x="3933427" y="163533"/>
                  <a:pt x="3926115" y="130628"/>
                </a:cubicBezTo>
                <a:cubicBezTo>
                  <a:pt x="3923439" y="118587"/>
                  <a:pt x="3922759" y="106045"/>
                  <a:pt x="3918858" y="94343"/>
                </a:cubicBezTo>
                <a:cubicBezTo>
                  <a:pt x="3916012" y="85806"/>
                  <a:pt x="3897792" y="51506"/>
                  <a:pt x="3889829" y="43543"/>
                </a:cubicBezTo>
                <a:cubicBezTo>
                  <a:pt x="3874201" y="27915"/>
                  <a:pt x="3851893" y="15880"/>
                  <a:pt x="3831772" y="7257"/>
                </a:cubicBezTo>
                <a:cubicBezTo>
                  <a:pt x="3824741" y="4244"/>
                  <a:pt x="3817257" y="2419"/>
                  <a:pt x="3810000" y="0"/>
                </a:cubicBezTo>
                <a:cubicBezTo>
                  <a:pt x="3802743" y="4838"/>
                  <a:pt x="3794396" y="8347"/>
                  <a:pt x="3788229" y="14514"/>
                </a:cubicBezTo>
                <a:cubicBezTo>
                  <a:pt x="3782062" y="20682"/>
                  <a:pt x="3779299" y="29586"/>
                  <a:pt x="3773715" y="36286"/>
                </a:cubicBezTo>
                <a:cubicBezTo>
                  <a:pt x="3767145" y="44170"/>
                  <a:pt x="3759200" y="50800"/>
                  <a:pt x="3751943" y="58057"/>
                </a:cubicBezTo>
                <a:cubicBezTo>
                  <a:pt x="3747105" y="67733"/>
                  <a:pt x="3741228" y="76956"/>
                  <a:pt x="3737429" y="87086"/>
                </a:cubicBezTo>
                <a:cubicBezTo>
                  <a:pt x="3722820" y="126043"/>
                  <a:pt x="3730181" y="159711"/>
                  <a:pt x="3737429" y="203200"/>
                </a:cubicBezTo>
                <a:cubicBezTo>
                  <a:pt x="3739944" y="218291"/>
                  <a:pt x="3747105" y="232229"/>
                  <a:pt x="3751943" y="246743"/>
                </a:cubicBezTo>
                <a:cubicBezTo>
                  <a:pt x="3761363" y="275005"/>
                  <a:pt x="3753791" y="263105"/>
                  <a:pt x="3773715" y="283028"/>
                </a:cubicBezTo>
                <a:cubicBezTo>
                  <a:pt x="3776134" y="290285"/>
                  <a:pt x="3777959" y="297769"/>
                  <a:pt x="3780972" y="304800"/>
                </a:cubicBezTo>
                <a:cubicBezTo>
                  <a:pt x="3787233" y="319410"/>
                  <a:pt x="3799284" y="342741"/>
                  <a:pt x="3810000" y="355600"/>
                </a:cubicBezTo>
                <a:cubicBezTo>
                  <a:pt x="3816570" y="363484"/>
                  <a:pt x="3825093" y="369579"/>
                  <a:pt x="3831772" y="377371"/>
                </a:cubicBezTo>
                <a:cubicBezTo>
                  <a:pt x="3839644" y="386554"/>
                  <a:pt x="3844655" y="398196"/>
                  <a:pt x="3853543" y="406400"/>
                </a:cubicBezTo>
                <a:cubicBezTo>
                  <a:pt x="3872125" y="423553"/>
                  <a:pt x="3938410" y="476442"/>
                  <a:pt x="3969658" y="493486"/>
                </a:cubicBezTo>
                <a:cubicBezTo>
                  <a:pt x="3981094" y="499724"/>
                  <a:pt x="3994292" y="502174"/>
                  <a:pt x="4005943" y="508000"/>
                </a:cubicBezTo>
                <a:cubicBezTo>
                  <a:pt x="4018559" y="514308"/>
                  <a:pt x="4029846" y="523017"/>
                  <a:pt x="4042229" y="529771"/>
                </a:cubicBezTo>
                <a:cubicBezTo>
                  <a:pt x="4058377" y="538579"/>
                  <a:pt x="4102051" y="560601"/>
                  <a:pt x="4122058" y="566057"/>
                </a:cubicBezTo>
                <a:cubicBezTo>
                  <a:pt x="4136254" y="569929"/>
                  <a:pt x="4151086" y="570895"/>
                  <a:pt x="4165600" y="573314"/>
                </a:cubicBezTo>
                <a:cubicBezTo>
                  <a:pt x="4237322" y="602002"/>
                  <a:pt x="4170143" y="579242"/>
                  <a:pt x="4288972" y="595086"/>
                </a:cubicBezTo>
                <a:cubicBezTo>
                  <a:pt x="4538734" y="628388"/>
                  <a:pt x="4297213" y="610738"/>
                  <a:pt x="4564743" y="624114"/>
                </a:cubicBezTo>
                <a:lnTo>
                  <a:pt x="4688115" y="616857"/>
                </a:lnTo>
                <a:cubicBezTo>
                  <a:pt x="4709956" y="615177"/>
                  <a:pt x="4731708" y="612433"/>
                  <a:pt x="4753429" y="609600"/>
                </a:cubicBezTo>
                <a:cubicBezTo>
                  <a:pt x="4787352" y="605175"/>
                  <a:pt x="4820894" y="597362"/>
                  <a:pt x="4855029" y="595086"/>
                </a:cubicBezTo>
                <a:lnTo>
                  <a:pt x="4963886" y="587828"/>
                </a:lnTo>
                <a:cubicBezTo>
                  <a:pt x="5106682" y="564029"/>
                  <a:pt x="5051229" y="574714"/>
                  <a:pt x="5130800" y="558800"/>
                </a:cubicBezTo>
                <a:cubicBezTo>
                  <a:pt x="5154991" y="549124"/>
                  <a:pt x="5178924" y="538778"/>
                  <a:pt x="5203372" y="529771"/>
                </a:cubicBezTo>
                <a:cubicBezTo>
                  <a:pt x="5224906" y="521837"/>
                  <a:pt x="5247502" y="516826"/>
                  <a:pt x="5268686" y="508000"/>
                </a:cubicBezTo>
                <a:cubicBezTo>
                  <a:pt x="5343871" y="476674"/>
                  <a:pt x="5230407" y="508501"/>
                  <a:pt x="5319486" y="486228"/>
                </a:cubicBezTo>
                <a:cubicBezTo>
                  <a:pt x="5360826" y="458669"/>
                  <a:pt x="5356997" y="459210"/>
                  <a:pt x="5428343" y="435428"/>
                </a:cubicBezTo>
                <a:cubicBezTo>
                  <a:pt x="5442857" y="430590"/>
                  <a:pt x="5457681" y="426596"/>
                  <a:pt x="5471886" y="420914"/>
                </a:cubicBezTo>
                <a:cubicBezTo>
                  <a:pt x="5483981" y="416076"/>
                  <a:pt x="5495813" y="410519"/>
                  <a:pt x="5508172" y="406400"/>
                </a:cubicBezTo>
                <a:cubicBezTo>
                  <a:pt x="5524879" y="400831"/>
                  <a:pt x="5542421" y="397905"/>
                  <a:pt x="5558972" y="391886"/>
                </a:cubicBezTo>
                <a:cubicBezTo>
                  <a:pt x="5589117" y="380924"/>
                  <a:pt x="5584387" y="377362"/>
                  <a:pt x="5609772" y="362857"/>
                </a:cubicBezTo>
                <a:cubicBezTo>
                  <a:pt x="5619165" y="357490"/>
                  <a:pt x="5628857" y="352604"/>
                  <a:pt x="5638800" y="348343"/>
                </a:cubicBezTo>
                <a:cubicBezTo>
                  <a:pt x="5662368" y="338242"/>
                  <a:pt x="5676422" y="338863"/>
                  <a:pt x="5704115" y="333828"/>
                </a:cubicBezTo>
                <a:cubicBezTo>
                  <a:pt x="5777590" y="320468"/>
                  <a:pt x="5701811" y="330430"/>
                  <a:pt x="5812972" y="319314"/>
                </a:cubicBezTo>
                <a:cubicBezTo>
                  <a:pt x="5863772" y="326571"/>
                  <a:pt x="5914754" y="332650"/>
                  <a:pt x="5965372" y="341086"/>
                </a:cubicBezTo>
                <a:cubicBezTo>
                  <a:pt x="5972917" y="342344"/>
                  <a:pt x="5980456" y="344628"/>
                  <a:pt x="5987143" y="348343"/>
                </a:cubicBezTo>
                <a:cubicBezTo>
                  <a:pt x="6002392" y="356814"/>
                  <a:pt x="6015969" y="368006"/>
                  <a:pt x="6030686" y="377371"/>
                </a:cubicBezTo>
                <a:cubicBezTo>
                  <a:pt x="6042586" y="384944"/>
                  <a:pt x="6055957" y="390331"/>
                  <a:pt x="6066972" y="399143"/>
                </a:cubicBezTo>
                <a:cubicBezTo>
                  <a:pt x="6079067" y="408819"/>
                  <a:pt x="6090569" y="419288"/>
                  <a:pt x="6103258" y="428171"/>
                </a:cubicBezTo>
                <a:cubicBezTo>
                  <a:pt x="6114813" y="436260"/>
                  <a:pt x="6128707" y="440913"/>
                  <a:pt x="6139543" y="449943"/>
                </a:cubicBezTo>
                <a:cubicBezTo>
                  <a:pt x="6157940" y="465274"/>
                  <a:pt x="6173410" y="483810"/>
                  <a:pt x="6190343" y="500743"/>
                </a:cubicBezTo>
                <a:cubicBezTo>
                  <a:pt x="6195181" y="505581"/>
                  <a:pt x="6199384" y="511152"/>
                  <a:pt x="6204858" y="515257"/>
                </a:cubicBezTo>
                <a:cubicBezTo>
                  <a:pt x="6214534" y="522514"/>
                  <a:pt x="6223629" y="530618"/>
                  <a:pt x="6233886" y="537028"/>
                </a:cubicBezTo>
                <a:cubicBezTo>
                  <a:pt x="6259373" y="552958"/>
                  <a:pt x="6259994" y="549541"/>
                  <a:pt x="6284686" y="558800"/>
                </a:cubicBezTo>
                <a:cubicBezTo>
                  <a:pt x="6296884" y="563374"/>
                  <a:pt x="6308774" y="568740"/>
                  <a:pt x="6320972" y="573314"/>
                </a:cubicBezTo>
                <a:cubicBezTo>
                  <a:pt x="6328135" y="576000"/>
                  <a:pt x="6335712" y="577558"/>
                  <a:pt x="6342743" y="580571"/>
                </a:cubicBezTo>
                <a:cubicBezTo>
                  <a:pt x="6352687" y="584833"/>
                  <a:pt x="6361211" y="592739"/>
                  <a:pt x="6371772" y="595086"/>
                </a:cubicBezTo>
                <a:cubicBezTo>
                  <a:pt x="6405168" y="602507"/>
                  <a:pt x="6473372" y="609600"/>
                  <a:pt x="6473372" y="609600"/>
                </a:cubicBezTo>
                <a:cubicBezTo>
                  <a:pt x="6495143" y="607181"/>
                  <a:pt x="6517079" y="605944"/>
                  <a:pt x="6538686" y="602343"/>
                </a:cubicBezTo>
                <a:cubicBezTo>
                  <a:pt x="6546232" y="601085"/>
                  <a:pt x="6552855" y="594241"/>
                  <a:pt x="6560458" y="595086"/>
                </a:cubicBezTo>
                <a:cubicBezTo>
                  <a:pt x="6575664" y="596775"/>
                  <a:pt x="6604000" y="609600"/>
                  <a:pt x="6604000" y="609600"/>
                </a:cubicBezTo>
                <a:cubicBezTo>
                  <a:pt x="6638107" y="643705"/>
                  <a:pt x="6617233" y="625678"/>
                  <a:pt x="6669315" y="660400"/>
                </a:cubicBezTo>
                <a:lnTo>
                  <a:pt x="6691086" y="674914"/>
                </a:lnTo>
                <a:cubicBezTo>
                  <a:pt x="6698343" y="679752"/>
                  <a:pt x="6706691" y="683260"/>
                  <a:pt x="6712858" y="689428"/>
                </a:cubicBezTo>
                <a:cubicBezTo>
                  <a:pt x="6717696" y="694266"/>
                  <a:pt x="6721679" y="700148"/>
                  <a:pt x="6727372" y="703943"/>
                </a:cubicBezTo>
                <a:cubicBezTo>
                  <a:pt x="6749216" y="718506"/>
                  <a:pt x="6756055" y="717421"/>
                  <a:pt x="6778172" y="725714"/>
                </a:cubicBezTo>
                <a:cubicBezTo>
                  <a:pt x="6824065" y="742923"/>
                  <a:pt x="6799833" y="740228"/>
                  <a:pt x="6836229" y="7402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A6735F1D-EAA3-4741-A02B-DED0DA2BF362}"/>
              </a:ext>
            </a:extLst>
          </p:cNvPr>
          <p:cNvSpPr/>
          <p:nvPr/>
        </p:nvSpPr>
        <p:spPr>
          <a:xfrm>
            <a:off x="1567543" y="1647371"/>
            <a:ext cx="6546761" cy="3831772"/>
          </a:xfrm>
          <a:custGeom>
            <a:avLst/>
            <a:gdLst>
              <a:gd name="connsiteX0" fmla="*/ 0 w 6546761"/>
              <a:gd name="connsiteY0" fmla="*/ 3831772 h 3831772"/>
              <a:gd name="connsiteX1" fmla="*/ 137886 w 6546761"/>
              <a:gd name="connsiteY1" fmla="*/ 3309258 h 3831772"/>
              <a:gd name="connsiteX2" fmla="*/ 159657 w 6546761"/>
              <a:gd name="connsiteY2" fmla="*/ 3200400 h 3831772"/>
              <a:gd name="connsiteX3" fmla="*/ 181428 w 6546761"/>
              <a:gd name="connsiteY3" fmla="*/ 3113315 h 3831772"/>
              <a:gd name="connsiteX4" fmla="*/ 188686 w 6546761"/>
              <a:gd name="connsiteY4" fmla="*/ 3077029 h 3831772"/>
              <a:gd name="connsiteX5" fmla="*/ 195943 w 6546761"/>
              <a:gd name="connsiteY5" fmla="*/ 3048000 h 3831772"/>
              <a:gd name="connsiteX6" fmla="*/ 210457 w 6546761"/>
              <a:gd name="connsiteY6" fmla="*/ 2989943 h 3831772"/>
              <a:gd name="connsiteX7" fmla="*/ 224971 w 6546761"/>
              <a:gd name="connsiteY7" fmla="*/ 2968172 h 3831772"/>
              <a:gd name="connsiteX8" fmla="*/ 239486 w 6546761"/>
              <a:gd name="connsiteY8" fmla="*/ 2910115 h 3831772"/>
              <a:gd name="connsiteX9" fmla="*/ 268514 w 6546761"/>
              <a:gd name="connsiteY9" fmla="*/ 2859315 h 3831772"/>
              <a:gd name="connsiteX10" fmla="*/ 275771 w 6546761"/>
              <a:gd name="connsiteY10" fmla="*/ 2830286 h 3831772"/>
              <a:gd name="connsiteX11" fmla="*/ 290286 w 6546761"/>
              <a:gd name="connsiteY11" fmla="*/ 2786743 h 3831772"/>
              <a:gd name="connsiteX12" fmla="*/ 297543 w 6546761"/>
              <a:gd name="connsiteY12" fmla="*/ 2743200 h 3831772"/>
              <a:gd name="connsiteX13" fmla="*/ 312057 w 6546761"/>
              <a:gd name="connsiteY13" fmla="*/ 2699658 h 3831772"/>
              <a:gd name="connsiteX14" fmla="*/ 319314 w 6546761"/>
              <a:gd name="connsiteY14" fmla="*/ 2663372 h 3831772"/>
              <a:gd name="connsiteX15" fmla="*/ 333828 w 6546761"/>
              <a:gd name="connsiteY15" fmla="*/ 2619829 h 3831772"/>
              <a:gd name="connsiteX16" fmla="*/ 348343 w 6546761"/>
              <a:gd name="connsiteY16" fmla="*/ 2547258 h 3831772"/>
              <a:gd name="connsiteX17" fmla="*/ 362857 w 6546761"/>
              <a:gd name="connsiteY17" fmla="*/ 2510972 h 3831772"/>
              <a:gd name="connsiteX18" fmla="*/ 370114 w 6546761"/>
              <a:gd name="connsiteY18" fmla="*/ 2474686 h 3831772"/>
              <a:gd name="connsiteX19" fmla="*/ 384628 w 6546761"/>
              <a:gd name="connsiteY19" fmla="*/ 2387600 h 3831772"/>
              <a:gd name="connsiteX20" fmla="*/ 399143 w 6546761"/>
              <a:gd name="connsiteY20" fmla="*/ 2336800 h 3831772"/>
              <a:gd name="connsiteX21" fmla="*/ 406400 w 6546761"/>
              <a:gd name="connsiteY21" fmla="*/ 2300515 h 3831772"/>
              <a:gd name="connsiteX22" fmla="*/ 420914 w 6546761"/>
              <a:gd name="connsiteY22" fmla="*/ 2249715 h 3831772"/>
              <a:gd name="connsiteX23" fmla="*/ 435428 w 6546761"/>
              <a:gd name="connsiteY23" fmla="*/ 2177143 h 3831772"/>
              <a:gd name="connsiteX24" fmla="*/ 442686 w 6546761"/>
              <a:gd name="connsiteY24" fmla="*/ 2111829 h 3831772"/>
              <a:gd name="connsiteX25" fmla="*/ 457200 w 6546761"/>
              <a:gd name="connsiteY25" fmla="*/ 2068286 h 3831772"/>
              <a:gd name="connsiteX26" fmla="*/ 464457 w 6546761"/>
              <a:gd name="connsiteY26" fmla="*/ 2024743 h 3831772"/>
              <a:gd name="connsiteX27" fmla="*/ 471714 w 6546761"/>
              <a:gd name="connsiteY27" fmla="*/ 1995715 h 3831772"/>
              <a:gd name="connsiteX28" fmla="*/ 478971 w 6546761"/>
              <a:gd name="connsiteY28" fmla="*/ 1959429 h 3831772"/>
              <a:gd name="connsiteX29" fmla="*/ 486228 w 6546761"/>
              <a:gd name="connsiteY29" fmla="*/ 1937658 h 3831772"/>
              <a:gd name="connsiteX30" fmla="*/ 493486 w 6546761"/>
              <a:gd name="connsiteY30" fmla="*/ 1901372 h 3831772"/>
              <a:gd name="connsiteX31" fmla="*/ 500743 w 6546761"/>
              <a:gd name="connsiteY31" fmla="*/ 1857829 h 3831772"/>
              <a:gd name="connsiteX32" fmla="*/ 522514 w 6546761"/>
              <a:gd name="connsiteY32" fmla="*/ 1778000 h 3831772"/>
              <a:gd name="connsiteX33" fmla="*/ 544286 w 6546761"/>
              <a:gd name="connsiteY33" fmla="*/ 1676400 h 3831772"/>
              <a:gd name="connsiteX34" fmla="*/ 551543 w 6546761"/>
              <a:gd name="connsiteY34" fmla="*/ 1654629 h 3831772"/>
              <a:gd name="connsiteX35" fmla="*/ 587828 w 6546761"/>
              <a:gd name="connsiteY35" fmla="*/ 1661886 h 3831772"/>
              <a:gd name="connsiteX36" fmla="*/ 602343 w 6546761"/>
              <a:gd name="connsiteY36" fmla="*/ 1683658 h 3831772"/>
              <a:gd name="connsiteX37" fmla="*/ 624114 w 6546761"/>
              <a:gd name="connsiteY37" fmla="*/ 1698172 h 3831772"/>
              <a:gd name="connsiteX38" fmla="*/ 638628 w 6546761"/>
              <a:gd name="connsiteY38" fmla="*/ 1727200 h 3831772"/>
              <a:gd name="connsiteX39" fmla="*/ 653143 w 6546761"/>
              <a:gd name="connsiteY39" fmla="*/ 1741715 h 3831772"/>
              <a:gd name="connsiteX40" fmla="*/ 674914 w 6546761"/>
              <a:gd name="connsiteY40" fmla="*/ 1828800 h 3831772"/>
              <a:gd name="connsiteX41" fmla="*/ 682171 w 6546761"/>
              <a:gd name="connsiteY41" fmla="*/ 1857829 h 3831772"/>
              <a:gd name="connsiteX42" fmla="*/ 682171 w 6546761"/>
              <a:gd name="connsiteY42" fmla="*/ 2140858 h 3831772"/>
              <a:gd name="connsiteX43" fmla="*/ 689428 w 6546761"/>
              <a:gd name="connsiteY43" fmla="*/ 2198915 h 3831772"/>
              <a:gd name="connsiteX44" fmla="*/ 703943 w 6546761"/>
              <a:gd name="connsiteY44" fmla="*/ 2286000 h 3831772"/>
              <a:gd name="connsiteX45" fmla="*/ 718457 w 6546761"/>
              <a:gd name="connsiteY45" fmla="*/ 2365829 h 3831772"/>
              <a:gd name="connsiteX46" fmla="*/ 725714 w 6546761"/>
              <a:gd name="connsiteY46" fmla="*/ 2402115 h 3831772"/>
              <a:gd name="connsiteX47" fmla="*/ 740228 w 6546761"/>
              <a:gd name="connsiteY47" fmla="*/ 2438400 h 3831772"/>
              <a:gd name="connsiteX48" fmla="*/ 754743 w 6546761"/>
              <a:gd name="connsiteY48" fmla="*/ 2489200 h 3831772"/>
              <a:gd name="connsiteX49" fmla="*/ 798286 w 6546761"/>
              <a:gd name="connsiteY49" fmla="*/ 2576286 h 3831772"/>
              <a:gd name="connsiteX50" fmla="*/ 841828 w 6546761"/>
              <a:gd name="connsiteY50" fmla="*/ 2634343 h 3831772"/>
              <a:gd name="connsiteX51" fmla="*/ 878114 w 6546761"/>
              <a:gd name="connsiteY51" fmla="*/ 2677886 h 3831772"/>
              <a:gd name="connsiteX52" fmla="*/ 943428 w 6546761"/>
              <a:gd name="connsiteY52" fmla="*/ 2728686 h 3831772"/>
              <a:gd name="connsiteX53" fmla="*/ 957943 w 6546761"/>
              <a:gd name="connsiteY53" fmla="*/ 2714172 h 3831772"/>
              <a:gd name="connsiteX54" fmla="*/ 986971 w 6546761"/>
              <a:gd name="connsiteY54" fmla="*/ 2663372 h 3831772"/>
              <a:gd name="connsiteX55" fmla="*/ 994228 w 6546761"/>
              <a:gd name="connsiteY55" fmla="*/ 2627086 h 3831772"/>
              <a:gd name="connsiteX56" fmla="*/ 1008743 w 6546761"/>
              <a:gd name="connsiteY56" fmla="*/ 2496458 h 3831772"/>
              <a:gd name="connsiteX57" fmla="*/ 1023257 w 6546761"/>
              <a:gd name="connsiteY57" fmla="*/ 2380343 h 3831772"/>
              <a:gd name="connsiteX58" fmla="*/ 1030514 w 6546761"/>
              <a:gd name="connsiteY58" fmla="*/ 2242458 h 3831772"/>
              <a:gd name="connsiteX59" fmla="*/ 1037771 w 6546761"/>
              <a:gd name="connsiteY59" fmla="*/ 2169886 h 3831772"/>
              <a:gd name="connsiteX60" fmla="*/ 1045028 w 6546761"/>
              <a:gd name="connsiteY60" fmla="*/ 2002972 h 3831772"/>
              <a:gd name="connsiteX61" fmla="*/ 1066800 w 6546761"/>
              <a:gd name="connsiteY61" fmla="*/ 1886858 h 3831772"/>
              <a:gd name="connsiteX62" fmla="*/ 1081314 w 6546761"/>
              <a:gd name="connsiteY62" fmla="*/ 1850572 h 3831772"/>
              <a:gd name="connsiteX63" fmla="*/ 1095828 w 6546761"/>
              <a:gd name="connsiteY63" fmla="*/ 1821543 h 3831772"/>
              <a:gd name="connsiteX64" fmla="*/ 1110343 w 6546761"/>
              <a:gd name="connsiteY64" fmla="*/ 1807029 h 3831772"/>
              <a:gd name="connsiteX65" fmla="*/ 1117600 w 6546761"/>
              <a:gd name="connsiteY65" fmla="*/ 1785258 h 3831772"/>
              <a:gd name="connsiteX66" fmla="*/ 1132114 w 6546761"/>
              <a:gd name="connsiteY66" fmla="*/ 1770743 h 3831772"/>
              <a:gd name="connsiteX67" fmla="*/ 1153886 w 6546761"/>
              <a:gd name="connsiteY67" fmla="*/ 1741715 h 3831772"/>
              <a:gd name="connsiteX68" fmla="*/ 1168400 w 6546761"/>
              <a:gd name="connsiteY68" fmla="*/ 1719943 h 3831772"/>
              <a:gd name="connsiteX69" fmla="*/ 1204686 w 6546761"/>
              <a:gd name="connsiteY69" fmla="*/ 1690915 h 3831772"/>
              <a:gd name="connsiteX70" fmla="*/ 1240971 w 6546761"/>
              <a:gd name="connsiteY70" fmla="*/ 1661886 h 3831772"/>
              <a:gd name="connsiteX71" fmla="*/ 1262743 w 6546761"/>
              <a:gd name="connsiteY71" fmla="*/ 1669143 h 3831772"/>
              <a:gd name="connsiteX72" fmla="*/ 1270000 w 6546761"/>
              <a:gd name="connsiteY72" fmla="*/ 1690915 h 3831772"/>
              <a:gd name="connsiteX73" fmla="*/ 1291771 w 6546761"/>
              <a:gd name="connsiteY73" fmla="*/ 1727200 h 3831772"/>
              <a:gd name="connsiteX74" fmla="*/ 1313543 w 6546761"/>
              <a:gd name="connsiteY74" fmla="*/ 1785258 h 3831772"/>
              <a:gd name="connsiteX75" fmla="*/ 1320800 w 6546761"/>
              <a:gd name="connsiteY75" fmla="*/ 1850572 h 3831772"/>
              <a:gd name="connsiteX76" fmla="*/ 1349828 w 6546761"/>
              <a:gd name="connsiteY76" fmla="*/ 2104572 h 3831772"/>
              <a:gd name="connsiteX77" fmla="*/ 1364343 w 6546761"/>
              <a:gd name="connsiteY77" fmla="*/ 2177143 h 3831772"/>
              <a:gd name="connsiteX78" fmla="*/ 1378857 w 6546761"/>
              <a:gd name="connsiteY78" fmla="*/ 2213429 h 3831772"/>
              <a:gd name="connsiteX79" fmla="*/ 1386114 w 6546761"/>
              <a:gd name="connsiteY79" fmla="*/ 2235200 h 3831772"/>
              <a:gd name="connsiteX80" fmla="*/ 1393371 w 6546761"/>
              <a:gd name="connsiteY80" fmla="*/ 2264229 h 3831772"/>
              <a:gd name="connsiteX81" fmla="*/ 1407886 w 6546761"/>
              <a:gd name="connsiteY81" fmla="*/ 2286000 h 3831772"/>
              <a:gd name="connsiteX82" fmla="*/ 1429657 w 6546761"/>
              <a:gd name="connsiteY82" fmla="*/ 2329543 h 3831772"/>
              <a:gd name="connsiteX83" fmla="*/ 1436914 w 6546761"/>
              <a:gd name="connsiteY83" fmla="*/ 2351315 h 3831772"/>
              <a:gd name="connsiteX84" fmla="*/ 1487714 w 6546761"/>
              <a:gd name="connsiteY84" fmla="*/ 2423886 h 3831772"/>
              <a:gd name="connsiteX85" fmla="*/ 1538514 w 6546761"/>
              <a:gd name="connsiteY85" fmla="*/ 2445658 h 3831772"/>
              <a:gd name="connsiteX86" fmla="*/ 1589314 w 6546761"/>
              <a:gd name="connsiteY86" fmla="*/ 2438400 h 3831772"/>
              <a:gd name="connsiteX87" fmla="*/ 1618343 w 6546761"/>
              <a:gd name="connsiteY87" fmla="*/ 2387600 h 3831772"/>
              <a:gd name="connsiteX88" fmla="*/ 1632857 w 6546761"/>
              <a:gd name="connsiteY88" fmla="*/ 2344058 h 3831772"/>
              <a:gd name="connsiteX89" fmla="*/ 1661886 w 6546761"/>
              <a:gd name="connsiteY89" fmla="*/ 2271486 h 3831772"/>
              <a:gd name="connsiteX90" fmla="*/ 1676400 w 6546761"/>
              <a:gd name="connsiteY90" fmla="*/ 2227943 h 3831772"/>
              <a:gd name="connsiteX91" fmla="*/ 1705428 w 6546761"/>
              <a:gd name="connsiteY91" fmla="*/ 2126343 h 3831772"/>
              <a:gd name="connsiteX92" fmla="*/ 1719943 w 6546761"/>
              <a:gd name="connsiteY92" fmla="*/ 2082800 h 3831772"/>
              <a:gd name="connsiteX93" fmla="*/ 1741714 w 6546761"/>
              <a:gd name="connsiteY93" fmla="*/ 2039258 h 3831772"/>
              <a:gd name="connsiteX94" fmla="*/ 1770743 w 6546761"/>
              <a:gd name="connsiteY94" fmla="*/ 1944915 h 3831772"/>
              <a:gd name="connsiteX95" fmla="*/ 1785257 w 6546761"/>
              <a:gd name="connsiteY95" fmla="*/ 1908629 h 3831772"/>
              <a:gd name="connsiteX96" fmla="*/ 1807028 w 6546761"/>
              <a:gd name="connsiteY96" fmla="*/ 1843315 h 3831772"/>
              <a:gd name="connsiteX97" fmla="*/ 1821543 w 6546761"/>
              <a:gd name="connsiteY97" fmla="*/ 1770743 h 3831772"/>
              <a:gd name="connsiteX98" fmla="*/ 1828800 w 6546761"/>
              <a:gd name="connsiteY98" fmla="*/ 1734458 h 3831772"/>
              <a:gd name="connsiteX99" fmla="*/ 1828800 w 6546761"/>
              <a:gd name="connsiteY99" fmla="*/ 1458686 h 3831772"/>
              <a:gd name="connsiteX100" fmla="*/ 1843314 w 6546761"/>
              <a:gd name="connsiteY100" fmla="*/ 1291772 h 3831772"/>
              <a:gd name="connsiteX101" fmla="*/ 1872343 w 6546761"/>
              <a:gd name="connsiteY101" fmla="*/ 1197429 h 3831772"/>
              <a:gd name="connsiteX102" fmla="*/ 1901371 w 6546761"/>
              <a:gd name="connsiteY102" fmla="*/ 1139372 h 3831772"/>
              <a:gd name="connsiteX103" fmla="*/ 1915886 w 6546761"/>
              <a:gd name="connsiteY103" fmla="*/ 1103086 h 3831772"/>
              <a:gd name="connsiteX104" fmla="*/ 1959428 w 6546761"/>
              <a:gd name="connsiteY104" fmla="*/ 1037772 h 3831772"/>
              <a:gd name="connsiteX105" fmla="*/ 1973943 w 6546761"/>
              <a:gd name="connsiteY105" fmla="*/ 994229 h 3831772"/>
              <a:gd name="connsiteX106" fmla="*/ 2002971 w 6546761"/>
              <a:gd name="connsiteY106" fmla="*/ 957943 h 3831772"/>
              <a:gd name="connsiteX107" fmla="*/ 2024743 w 6546761"/>
              <a:gd name="connsiteY107" fmla="*/ 914400 h 3831772"/>
              <a:gd name="connsiteX108" fmla="*/ 2046514 w 6546761"/>
              <a:gd name="connsiteY108" fmla="*/ 878115 h 3831772"/>
              <a:gd name="connsiteX109" fmla="*/ 2104571 w 6546761"/>
              <a:gd name="connsiteY109" fmla="*/ 798286 h 3831772"/>
              <a:gd name="connsiteX110" fmla="*/ 2191657 w 6546761"/>
              <a:gd name="connsiteY110" fmla="*/ 718458 h 3831772"/>
              <a:gd name="connsiteX111" fmla="*/ 2344057 w 6546761"/>
              <a:gd name="connsiteY111" fmla="*/ 616858 h 3831772"/>
              <a:gd name="connsiteX112" fmla="*/ 2394857 w 6546761"/>
              <a:gd name="connsiteY112" fmla="*/ 587829 h 3831772"/>
              <a:gd name="connsiteX113" fmla="*/ 2496457 w 6546761"/>
              <a:gd name="connsiteY113" fmla="*/ 529772 h 3831772"/>
              <a:gd name="connsiteX114" fmla="*/ 2532743 w 6546761"/>
              <a:gd name="connsiteY114" fmla="*/ 508000 h 3831772"/>
              <a:gd name="connsiteX115" fmla="*/ 2583543 w 6546761"/>
              <a:gd name="connsiteY115" fmla="*/ 486229 h 3831772"/>
              <a:gd name="connsiteX116" fmla="*/ 2699657 w 6546761"/>
              <a:gd name="connsiteY116" fmla="*/ 413658 h 3831772"/>
              <a:gd name="connsiteX117" fmla="*/ 2721428 w 6546761"/>
              <a:gd name="connsiteY117" fmla="*/ 399143 h 3831772"/>
              <a:gd name="connsiteX118" fmla="*/ 2772228 w 6546761"/>
              <a:gd name="connsiteY118" fmla="*/ 377372 h 3831772"/>
              <a:gd name="connsiteX119" fmla="*/ 2815771 w 6546761"/>
              <a:gd name="connsiteY119" fmla="*/ 370115 h 3831772"/>
              <a:gd name="connsiteX120" fmla="*/ 2939143 w 6546761"/>
              <a:gd name="connsiteY120" fmla="*/ 391886 h 3831772"/>
              <a:gd name="connsiteX121" fmla="*/ 2989943 w 6546761"/>
              <a:gd name="connsiteY121" fmla="*/ 406400 h 3831772"/>
              <a:gd name="connsiteX122" fmla="*/ 3018971 w 6546761"/>
              <a:gd name="connsiteY122" fmla="*/ 413658 h 3831772"/>
              <a:gd name="connsiteX123" fmla="*/ 3055257 w 6546761"/>
              <a:gd name="connsiteY123" fmla="*/ 471715 h 3831772"/>
              <a:gd name="connsiteX124" fmla="*/ 3069771 w 6546761"/>
              <a:gd name="connsiteY124" fmla="*/ 493486 h 3831772"/>
              <a:gd name="connsiteX125" fmla="*/ 3091543 w 6546761"/>
              <a:gd name="connsiteY125" fmla="*/ 515258 h 3831772"/>
              <a:gd name="connsiteX126" fmla="*/ 3106057 w 6546761"/>
              <a:gd name="connsiteY126" fmla="*/ 537029 h 3831772"/>
              <a:gd name="connsiteX127" fmla="*/ 3127828 w 6546761"/>
              <a:gd name="connsiteY127" fmla="*/ 551543 h 3831772"/>
              <a:gd name="connsiteX128" fmla="*/ 3193143 w 6546761"/>
              <a:gd name="connsiteY128" fmla="*/ 602343 h 3831772"/>
              <a:gd name="connsiteX129" fmla="*/ 3287486 w 6546761"/>
              <a:gd name="connsiteY129" fmla="*/ 645886 h 3831772"/>
              <a:gd name="connsiteX130" fmla="*/ 3316514 w 6546761"/>
              <a:gd name="connsiteY130" fmla="*/ 660400 h 3831772"/>
              <a:gd name="connsiteX131" fmla="*/ 3367314 w 6546761"/>
              <a:gd name="connsiteY131" fmla="*/ 674915 h 3831772"/>
              <a:gd name="connsiteX132" fmla="*/ 3403600 w 6546761"/>
              <a:gd name="connsiteY132" fmla="*/ 689429 h 3831772"/>
              <a:gd name="connsiteX133" fmla="*/ 3468914 w 6546761"/>
              <a:gd name="connsiteY133" fmla="*/ 696686 h 3831772"/>
              <a:gd name="connsiteX134" fmla="*/ 3657600 w 6546761"/>
              <a:gd name="connsiteY134" fmla="*/ 667658 h 3831772"/>
              <a:gd name="connsiteX135" fmla="*/ 3759200 w 6546761"/>
              <a:gd name="connsiteY135" fmla="*/ 616858 h 3831772"/>
              <a:gd name="connsiteX136" fmla="*/ 3773714 w 6546761"/>
              <a:gd name="connsiteY136" fmla="*/ 602343 h 3831772"/>
              <a:gd name="connsiteX137" fmla="*/ 3839028 w 6546761"/>
              <a:gd name="connsiteY137" fmla="*/ 558800 h 3831772"/>
              <a:gd name="connsiteX138" fmla="*/ 3889828 w 6546761"/>
              <a:gd name="connsiteY138" fmla="*/ 515258 h 3831772"/>
              <a:gd name="connsiteX139" fmla="*/ 3940628 w 6546761"/>
              <a:gd name="connsiteY139" fmla="*/ 478972 h 3831772"/>
              <a:gd name="connsiteX140" fmla="*/ 4013200 w 6546761"/>
              <a:gd name="connsiteY140" fmla="*/ 413658 h 3831772"/>
              <a:gd name="connsiteX141" fmla="*/ 4056743 w 6546761"/>
              <a:gd name="connsiteY141" fmla="*/ 283029 h 3831772"/>
              <a:gd name="connsiteX142" fmla="*/ 4034971 w 6546761"/>
              <a:gd name="connsiteY142" fmla="*/ 65315 h 3831772"/>
              <a:gd name="connsiteX143" fmla="*/ 3998686 w 6546761"/>
              <a:gd name="connsiteY143" fmla="*/ 14515 h 3831772"/>
              <a:gd name="connsiteX144" fmla="*/ 3947886 w 6546761"/>
              <a:gd name="connsiteY144" fmla="*/ 0 h 3831772"/>
              <a:gd name="connsiteX145" fmla="*/ 3918857 w 6546761"/>
              <a:gd name="connsiteY145" fmla="*/ 7258 h 3831772"/>
              <a:gd name="connsiteX146" fmla="*/ 3882571 w 6546761"/>
              <a:gd name="connsiteY146" fmla="*/ 50800 h 3831772"/>
              <a:gd name="connsiteX147" fmla="*/ 3868057 w 6546761"/>
              <a:gd name="connsiteY147" fmla="*/ 108858 h 3831772"/>
              <a:gd name="connsiteX148" fmla="*/ 3882571 w 6546761"/>
              <a:gd name="connsiteY148" fmla="*/ 210458 h 3831772"/>
              <a:gd name="connsiteX149" fmla="*/ 3889828 w 6546761"/>
              <a:gd name="connsiteY149" fmla="*/ 232229 h 3831772"/>
              <a:gd name="connsiteX150" fmla="*/ 3904343 w 6546761"/>
              <a:gd name="connsiteY150" fmla="*/ 254000 h 3831772"/>
              <a:gd name="connsiteX151" fmla="*/ 3918857 w 6546761"/>
              <a:gd name="connsiteY151" fmla="*/ 283029 h 3831772"/>
              <a:gd name="connsiteX152" fmla="*/ 3947886 w 6546761"/>
              <a:gd name="connsiteY152" fmla="*/ 304800 h 3831772"/>
              <a:gd name="connsiteX153" fmla="*/ 4027714 w 6546761"/>
              <a:gd name="connsiteY153" fmla="*/ 377372 h 3831772"/>
              <a:gd name="connsiteX154" fmla="*/ 4056743 w 6546761"/>
              <a:gd name="connsiteY154" fmla="*/ 399143 h 3831772"/>
              <a:gd name="connsiteX155" fmla="*/ 4122057 w 6546761"/>
              <a:gd name="connsiteY155" fmla="*/ 428172 h 3831772"/>
              <a:gd name="connsiteX156" fmla="*/ 4209143 w 6546761"/>
              <a:gd name="connsiteY156" fmla="*/ 471715 h 3831772"/>
              <a:gd name="connsiteX157" fmla="*/ 4245428 w 6546761"/>
              <a:gd name="connsiteY157" fmla="*/ 478972 h 3831772"/>
              <a:gd name="connsiteX158" fmla="*/ 4332514 w 6546761"/>
              <a:gd name="connsiteY158" fmla="*/ 508000 h 3831772"/>
              <a:gd name="connsiteX159" fmla="*/ 4477657 w 6546761"/>
              <a:gd name="connsiteY159" fmla="*/ 529772 h 3831772"/>
              <a:gd name="connsiteX160" fmla="*/ 4521200 w 6546761"/>
              <a:gd name="connsiteY160" fmla="*/ 537029 h 3831772"/>
              <a:gd name="connsiteX161" fmla="*/ 4688114 w 6546761"/>
              <a:gd name="connsiteY161" fmla="*/ 544286 h 3831772"/>
              <a:gd name="connsiteX162" fmla="*/ 4847771 w 6546761"/>
              <a:gd name="connsiteY162" fmla="*/ 537029 h 3831772"/>
              <a:gd name="connsiteX163" fmla="*/ 4920343 w 6546761"/>
              <a:gd name="connsiteY163" fmla="*/ 522515 h 3831772"/>
              <a:gd name="connsiteX164" fmla="*/ 5043714 w 6546761"/>
              <a:gd name="connsiteY164" fmla="*/ 457200 h 3831772"/>
              <a:gd name="connsiteX165" fmla="*/ 5050971 w 6546761"/>
              <a:gd name="connsiteY165" fmla="*/ 435429 h 3831772"/>
              <a:gd name="connsiteX166" fmla="*/ 5072743 w 6546761"/>
              <a:gd name="connsiteY166" fmla="*/ 399143 h 3831772"/>
              <a:gd name="connsiteX167" fmla="*/ 5087257 w 6546761"/>
              <a:gd name="connsiteY167" fmla="*/ 370115 h 3831772"/>
              <a:gd name="connsiteX168" fmla="*/ 5109028 w 6546761"/>
              <a:gd name="connsiteY168" fmla="*/ 348343 h 3831772"/>
              <a:gd name="connsiteX169" fmla="*/ 5174343 w 6546761"/>
              <a:gd name="connsiteY169" fmla="*/ 275772 h 3831772"/>
              <a:gd name="connsiteX170" fmla="*/ 5290457 w 6546761"/>
              <a:gd name="connsiteY170" fmla="*/ 224972 h 3831772"/>
              <a:gd name="connsiteX171" fmla="*/ 5319486 w 6546761"/>
              <a:gd name="connsiteY171" fmla="*/ 217715 h 3831772"/>
              <a:gd name="connsiteX172" fmla="*/ 5341257 w 6546761"/>
              <a:gd name="connsiteY172" fmla="*/ 210458 h 3831772"/>
              <a:gd name="connsiteX173" fmla="*/ 5421086 w 6546761"/>
              <a:gd name="connsiteY173" fmla="*/ 203200 h 3831772"/>
              <a:gd name="connsiteX174" fmla="*/ 5776686 w 6546761"/>
              <a:gd name="connsiteY174" fmla="*/ 261258 h 3831772"/>
              <a:gd name="connsiteX175" fmla="*/ 5878286 w 6546761"/>
              <a:gd name="connsiteY175" fmla="*/ 297543 h 3831772"/>
              <a:gd name="connsiteX176" fmla="*/ 5943600 w 6546761"/>
              <a:gd name="connsiteY176" fmla="*/ 341086 h 3831772"/>
              <a:gd name="connsiteX177" fmla="*/ 6008914 w 6546761"/>
              <a:gd name="connsiteY177" fmla="*/ 420915 h 3831772"/>
              <a:gd name="connsiteX178" fmla="*/ 6016171 w 6546761"/>
              <a:gd name="connsiteY178" fmla="*/ 442686 h 3831772"/>
              <a:gd name="connsiteX179" fmla="*/ 6037943 w 6546761"/>
              <a:gd name="connsiteY179" fmla="*/ 457200 h 3831772"/>
              <a:gd name="connsiteX180" fmla="*/ 6066971 w 6546761"/>
              <a:gd name="connsiteY180" fmla="*/ 486229 h 3831772"/>
              <a:gd name="connsiteX181" fmla="*/ 6081486 w 6546761"/>
              <a:gd name="connsiteY181" fmla="*/ 508000 h 3831772"/>
              <a:gd name="connsiteX182" fmla="*/ 6241143 w 6546761"/>
              <a:gd name="connsiteY182" fmla="*/ 638629 h 3831772"/>
              <a:gd name="connsiteX183" fmla="*/ 6299200 w 6546761"/>
              <a:gd name="connsiteY183" fmla="*/ 645886 h 3831772"/>
              <a:gd name="connsiteX184" fmla="*/ 6451600 w 6546761"/>
              <a:gd name="connsiteY184" fmla="*/ 616858 h 3831772"/>
              <a:gd name="connsiteX185" fmla="*/ 6502400 w 6546761"/>
              <a:gd name="connsiteY185" fmla="*/ 587829 h 3831772"/>
              <a:gd name="connsiteX186" fmla="*/ 6538686 w 6546761"/>
              <a:gd name="connsiteY186" fmla="*/ 544286 h 3831772"/>
              <a:gd name="connsiteX187" fmla="*/ 6545943 w 6546761"/>
              <a:gd name="connsiteY187" fmla="*/ 522515 h 3831772"/>
              <a:gd name="connsiteX188" fmla="*/ 6516914 w 6546761"/>
              <a:gd name="connsiteY188" fmla="*/ 515258 h 383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6546761" h="3831772">
                <a:moveTo>
                  <a:pt x="0" y="3831772"/>
                </a:moveTo>
                <a:cubicBezTo>
                  <a:pt x="87513" y="3558293"/>
                  <a:pt x="54863" y="3676931"/>
                  <a:pt x="137886" y="3309258"/>
                </a:cubicBezTo>
                <a:cubicBezTo>
                  <a:pt x="146037" y="3273162"/>
                  <a:pt x="151630" y="3236523"/>
                  <a:pt x="159657" y="3200400"/>
                </a:cubicBezTo>
                <a:cubicBezTo>
                  <a:pt x="166148" y="3171191"/>
                  <a:pt x="174575" y="3142441"/>
                  <a:pt x="181428" y="3113315"/>
                </a:cubicBezTo>
                <a:cubicBezTo>
                  <a:pt x="184253" y="3101308"/>
                  <a:pt x="186010" y="3089070"/>
                  <a:pt x="188686" y="3077029"/>
                </a:cubicBezTo>
                <a:cubicBezTo>
                  <a:pt x="190850" y="3067292"/>
                  <a:pt x="193779" y="3057737"/>
                  <a:pt x="195943" y="3048000"/>
                </a:cubicBezTo>
                <a:cubicBezTo>
                  <a:pt x="199255" y="3033096"/>
                  <a:pt x="202677" y="3005504"/>
                  <a:pt x="210457" y="2989943"/>
                </a:cubicBezTo>
                <a:cubicBezTo>
                  <a:pt x="214357" y="2982142"/>
                  <a:pt x="220133" y="2975429"/>
                  <a:pt x="224971" y="2968172"/>
                </a:cubicBezTo>
                <a:cubicBezTo>
                  <a:pt x="229809" y="2948820"/>
                  <a:pt x="228421" y="2926713"/>
                  <a:pt x="239486" y="2910115"/>
                </a:cubicBezTo>
                <a:cubicBezTo>
                  <a:pt x="260001" y="2879342"/>
                  <a:pt x="250099" y="2896144"/>
                  <a:pt x="268514" y="2859315"/>
                </a:cubicBezTo>
                <a:cubicBezTo>
                  <a:pt x="270933" y="2849639"/>
                  <a:pt x="272905" y="2839839"/>
                  <a:pt x="275771" y="2830286"/>
                </a:cubicBezTo>
                <a:cubicBezTo>
                  <a:pt x="280167" y="2815632"/>
                  <a:pt x="286575" y="2801586"/>
                  <a:pt x="290286" y="2786743"/>
                </a:cubicBezTo>
                <a:cubicBezTo>
                  <a:pt x="293855" y="2772468"/>
                  <a:pt x="293974" y="2757475"/>
                  <a:pt x="297543" y="2743200"/>
                </a:cubicBezTo>
                <a:cubicBezTo>
                  <a:pt x="301254" y="2728358"/>
                  <a:pt x="308032" y="2714418"/>
                  <a:pt x="312057" y="2699658"/>
                </a:cubicBezTo>
                <a:cubicBezTo>
                  <a:pt x="315302" y="2687758"/>
                  <a:pt x="316069" y="2675272"/>
                  <a:pt x="319314" y="2663372"/>
                </a:cubicBezTo>
                <a:cubicBezTo>
                  <a:pt x="323339" y="2648612"/>
                  <a:pt x="330117" y="2634672"/>
                  <a:pt x="333828" y="2619829"/>
                </a:cubicBezTo>
                <a:cubicBezTo>
                  <a:pt x="339811" y="2595896"/>
                  <a:pt x="339181" y="2570163"/>
                  <a:pt x="348343" y="2547258"/>
                </a:cubicBezTo>
                <a:cubicBezTo>
                  <a:pt x="353181" y="2535163"/>
                  <a:pt x="359114" y="2523450"/>
                  <a:pt x="362857" y="2510972"/>
                </a:cubicBezTo>
                <a:cubicBezTo>
                  <a:pt x="366401" y="2499157"/>
                  <a:pt x="367970" y="2486833"/>
                  <a:pt x="370114" y="2474686"/>
                </a:cubicBezTo>
                <a:cubicBezTo>
                  <a:pt x="375228" y="2445705"/>
                  <a:pt x="378565" y="2416398"/>
                  <a:pt x="384628" y="2387600"/>
                </a:cubicBezTo>
                <a:cubicBezTo>
                  <a:pt x="388256" y="2370367"/>
                  <a:pt x="394872" y="2353885"/>
                  <a:pt x="399143" y="2336800"/>
                </a:cubicBezTo>
                <a:cubicBezTo>
                  <a:pt x="402135" y="2324834"/>
                  <a:pt x="403408" y="2312481"/>
                  <a:pt x="406400" y="2300515"/>
                </a:cubicBezTo>
                <a:cubicBezTo>
                  <a:pt x="410671" y="2283430"/>
                  <a:pt x="416881" y="2266858"/>
                  <a:pt x="420914" y="2249715"/>
                </a:cubicBezTo>
                <a:cubicBezTo>
                  <a:pt x="426564" y="2225701"/>
                  <a:pt x="432703" y="2201662"/>
                  <a:pt x="435428" y="2177143"/>
                </a:cubicBezTo>
                <a:cubicBezTo>
                  <a:pt x="437847" y="2155372"/>
                  <a:pt x="438390" y="2133309"/>
                  <a:pt x="442686" y="2111829"/>
                </a:cubicBezTo>
                <a:cubicBezTo>
                  <a:pt x="445687" y="2096827"/>
                  <a:pt x="453489" y="2083129"/>
                  <a:pt x="457200" y="2068286"/>
                </a:cubicBezTo>
                <a:cubicBezTo>
                  <a:pt x="460769" y="2054011"/>
                  <a:pt x="461571" y="2039172"/>
                  <a:pt x="464457" y="2024743"/>
                </a:cubicBezTo>
                <a:cubicBezTo>
                  <a:pt x="466413" y="2014963"/>
                  <a:pt x="469550" y="2005451"/>
                  <a:pt x="471714" y="1995715"/>
                </a:cubicBezTo>
                <a:cubicBezTo>
                  <a:pt x="474390" y="1983674"/>
                  <a:pt x="475979" y="1971396"/>
                  <a:pt x="478971" y="1959429"/>
                </a:cubicBezTo>
                <a:cubicBezTo>
                  <a:pt x="480826" y="1952008"/>
                  <a:pt x="484373" y="1945079"/>
                  <a:pt x="486228" y="1937658"/>
                </a:cubicBezTo>
                <a:cubicBezTo>
                  <a:pt x="489220" y="1925691"/>
                  <a:pt x="491279" y="1913508"/>
                  <a:pt x="493486" y="1901372"/>
                </a:cubicBezTo>
                <a:cubicBezTo>
                  <a:pt x="496118" y="1886895"/>
                  <a:pt x="497174" y="1872104"/>
                  <a:pt x="500743" y="1857829"/>
                </a:cubicBezTo>
                <a:cubicBezTo>
                  <a:pt x="518890" y="1785240"/>
                  <a:pt x="512472" y="1843272"/>
                  <a:pt x="522514" y="1778000"/>
                </a:cubicBezTo>
                <a:cubicBezTo>
                  <a:pt x="535592" y="1692990"/>
                  <a:pt x="520525" y="1747679"/>
                  <a:pt x="544286" y="1676400"/>
                </a:cubicBezTo>
                <a:lnTo>
                  <a:pt x="551543" y="1654629"/>
                </a:lnTo>
                <a:cubicBezTo>
                  <a:pt x="563638" y="1657048"/>
                  <a:pt x="577119" y="1655766"/>
                  <a:pt x="587828" y="1661886"/>
                </a:cubicBezTo>
                <a:cubicBezTo>
                  <a:pt x="595401" y="1666214"/>
                  <a:pt x="596175" y="1677490"/>
                  <a:pt x="602343" y="1683658"/>
                </a:cubicBezTo>
                <a:cubicBezTo>
                  <a:pt x="608510" y="1689825"/>
                  <a:pt x="616857" y="1693334"/>
                  <a:pt x="624114" y="1698172"/>
                </a:cubicBezTo>
                <a:cubicBezTo>
                  <a:pt x="628952" y="1707848"/>
                  <a:pt x="632627" y="1718199"/>
                  <a:pt x="638628" y="1727200"/>
                </a:cubicBezTo>
                <a:cubicBezTo>
                  <a:pt x="642424" y="1732893"/>
                  <a:pt x="650083" y="1735595"/>
                  <a:pt x="653143" y="1741715"/>
                </a:cubicBezTo>
                <a:cubicBezTo>
                  <a:pt x="669307" y="1774044"/>
                  <a:pt x="668030" y="1794377"/>
                  <a:pt x="674914" y="1828800"/>
                </a:cubicBezTo>
                <a:cubicBezTo>
                  <a:pt x="676870" y="1838580"/>
                  <a:pt x="679752" y="1848153"/>
                  <a:pt x="682171" y="1857829"/>
                </a:cubicBezTo>
                <a:cubicBezTo>
                  <a:pt x="654842" y="1967150"/>
                  <a:pt x="670636" y="1892859"/>
                  <a:pt x="682171" y="2140858"/>
                </a:cubicBezTo>
                <a:cubicBezTo>
                  <a:pt x="683077" y="2160340"/>
                  <a:pt x="686850" y="2179583"/>
                  <a:pt x="689428" y="2198915"/>
                </a:cubicBezTo>
                <a:cubicBezTo>
                  <a:pt x="705240" y="2317502"/>
                  <a:pt x="688421" y="2192866"/>
                  <a:pt x="703943" y="2286000"/>
                </a:cubicBezTo>
                <a:cubicBezTo>
                  <a:pt x="724910" y="2411802"/>
                  <a:pt x="699880" y="2282229"/>
                  <a:pt x="718457" y="2365829"/>
                </a:cubicBezTo>
                <a:cubicBezTo>
                  <a:pt x="721133" y="2377870"/>
                  <a:pt x="722170" y="2390300"/>
                  <a:pt x="725714" y="2402115"/>
                </a:cubicBezTo>
                <a:cubicBezTo>
                  <a:pt x="729457" y="2414592"/>
                  <a:pt x="736108" y="2426042"/>
                  <a:pt x="740228" y="2438400"/>
                </a:cubicBezTo>
                <a:cubicBezTo>
                  <a:pt x="746395" y="2456901"/>
                  <a:pt x="746592" y="2471733"/>
                  <a:pt x="754743" y="2489200"/>
                </a:cubicBezTo>
                <a:cubicBezTo>
                  <a:pt x="768468" y="2518610"/>
                  <a:pt x="778813" y="2550322"/>
                  <a:pt x="798286" y="2576286"/>
                </a:cubicBezTo>
                <a:cubicBezTo>
                  <a:pt x="812800" y="2595638"/>
                  <a:pt x="831009" y="2612707"/>
                  <a:pt x="841828" y="2634343"/>
                </a:cubicBezTo>
                <a:cubicBezTo>
                  <a:pt x="867878" y="2686442"/>
                  <a:pt x="841186" y="2645061"/>
                  <a:pt x="878114" y="2677886"/>
                </a:cubicBezTo>
                <a:cubicBezTo>
                  <a:pt x="936856" y="2730101"/>
                  <a:pt x="898535" y="2713722"/>
                  <a:pt x="943428" y="2728686"/>
                </a:cubicBezTo>
                <a:cubicBezTo>
                  <a:pt x="948266" y="2723848"/>
                  <a:pt x="953669" y="2719515"/>
                  <a:pt x="957943" y="2714172"/>
                </a:cubicBezTo>
                <a:cubicBezTo>
                  <a:pt x="971617" y="2697079"/>
                  <a:pt x="977040" y="2683233"/>
                  <a:pt x="986971" y="2663372"/>
                </a:cubicBezTo>
                <a:cubicBezTo>
                  <a:pt x="989390" y="2651277"/>
                  <a:pt x="992352" y="2639277"/>
                  <a:pt x="994228" y="2627086"/>
                </a:cubicBezTo>
                <a:cubicBezTo>
                  <a:pt x="1001933" y="2577004"/>
                  <a:pt x="1002747" y="2548424"/>
                  <a:pt x="1008743" y="2496458"/>
                </a:cubicBezTo>
                <a:cubicBezTo>
                  <a:pt x="1013214" y="2457709"/>
                  <a:pt x="1023257" y="2380343"/>
                  <a:pt x="1023257" y="2380343"/>
                </a:cubicBezTo>
                <a:cubicBezTo>
                  <a:pt x="1025676" y="2334381"/>
                  <a:pt x="1027347" y="2288374"/>
                  <a:pt x="1030514" y="2242458"/>
                </a:cubicBezTo>
                <a:cubicBezTo>
                  <a:pt x="1032187" y="2218204"/>
                  <a:pt x="1036300" y="2194153"/>
                  <a:pt x="1037771" y="2169886"/>
                </a:cubicBezTo>
                <a:cubicBezTo>
                  <a:pt x="1041140" y="2114297"/>
                  <a:pt x="1040272" y="2058459"/>
                  <a:pt x="1045028" y="2002972"/>
                </a:cubicBezTo>
                <a:cubicBezTo>
                  <a:pt x="1045719" y="1994912"/>
                  <a:pt x="1057646" y="1914320"/>
                  <a:pt x="1066800" y="1886858"/>
                </a:cubicBezTo>
                <a:cubicBezTo>
                  <a:pt x="1070919" y="1874499"/>
                  <a:pt x="1076023" y="1862476"/>
                  <a:pt x="1081314" y="1850572"/>
                </a:cubicBezTo>
                <a:cubicBezTo>
                  <a:pt x="1085708" y="1840686"/>
                  <a:pt x="1089827" y="1830544"/>
                  <a:pt x="1095828" y="1821543"/>
                </a:cubicBezTo>
                <a:cubicBezTo>
                  <a:pt x="1099623" y="1815850"/>
                  <a:pt x="1105505" y="1811867"/>
                  <a:pt x="1110343" y="1807029"/>
                </a:cubicBezTo>
                <a:cubicBezTo>
                  <a:pt x="1112762" y="1799772"/>
                  <a:pt x="1113664" y="1791817"/>
                  <a:pt x="1117600" y="1785258"/>
                </a:cubicBezTo>
                <a:cubicBezTo>
                  <a:pt x="1121120" y="1779391"/>
                  <a:pt x="1127734" y="1775999"/>
                  <a:pt x="1132114" y="1770743"/>
                </a:cubicBezTo>
                <a:cubicBezTo>
                  <a:pt x="1139857" y="1761451"/>
                  <a:pt x="1146856" y="1751557"/>
                  <a:pt x="1153886" y="1741715"/>
                </a:cubicBezTo>
                <a:cubicBezTo>
                  <a:pt x="1158956" y="1734618"/>
                  <a:pt x="1162233" y="1726110"/>
                  <a:pt x="1168400" y="1719943"/>
                </a:cubicBezTo>
                <a:cubicBezTo>
                  <a:pt x="1179353" y="1708990"/>
                  <a:pt x="1193733" y="1701868"/>
                  <a:pt x="1204686" y="1690915"/>
                </a:cubicBezTo>
                <a:cubicBezTo>
                  <a:pt x="1237513" y="1658088"/>
                  <a:pt x="1198586" y="1676014"/>
                  <a:pt x="1240971" y="1661886"/>
                </a:cubicBezTo>
                <a:cubicBezTo>
                  <a:pt x="1248228" y="1664305"/>
                  <a:pt x="1257334" y="1663734"/>
                  <a:pt x="1262743" y="1669143"/>
                </a:cubicBezTo>
                <a:cubicBezTo>
                  <a:pt x="1268152" y="1674552"/>
                  <a:pt x="1266579" y="1684073"/>
                  <a:pt x="1270000" y="1690915"/>
                </a:cubicBezTo>
                <a:cubicBezTo>
                  <a:pt x="1276308" y="1703531"/>
                  <a:pt x="1285463" y="1714584"/>
                  <a:pt x="1291771" y="1727200"/>
                </a:cubicBezTo>
                <a:cubicBezTo>
                  <a:pt x="1300452" y="1744561"/>
                  <a:pt x="1307261" y="1766411"/>
                  <a:pt x="1313543" y="1785258"/>
                </a:cubicBezTo>
                <a:cubicBezTo>
                  <a:pt x="1315962" y="1807029"/>
                  <a:pt x="1318620" y="1828775"/>
                  <a:pt x="1320800" y="1850572"/>
                </a:cubicBezTo>
                <a:cubicBezTo>
                  <a:pt x="1332668" y="1969256"/>
                  <a:pt x="1332046" y="1997890"/>
                  <a:pt x="1349828" y="2104572"/>
                </a:cubicBezTo>
                <a:cubicBezTo>
                  <a:pt x="1353401" y="2126007"/>
                  <a:pt x="1357127" y="2155493"/>
                  <a:pt x="1364343" y="2177143"/>
                </a:cubicBezTo>
                <a:cubicBezTo>
                  <a:pt x="1368462" y="2189502"/>
                  <a:pt x="1374283" y="2201231"/>
                  <a:pt x="1378857" y="2213429"/>
                </a:cubicBezTo>
                <a:cubicBezTo>
                  <a:pt x="1381543" y="2220592"/>
                  <a:pt x="1384013" y="2227845"/>
                  <a:pt x="1386114" y="2235200"/>
                </a:cubicBezTo>
                <a:cubicBezTo>
                  <a:pt x="1388854" y="2244790"/>
                  <a:pt x="1389442" y="2255061"/>
                  <a:pt x="1393371" y="2264229"/>
                </a:cubicBezTo>
                <a:cubicBezTo>
                  <a:pt x="1396807" y="2272246"/>
                  <a:pt x="1403048" y="2278743"/>
                  <a:pt x="1407886" y="2286000"/>
                </a:cubicBezTo>
                <a:cubicBezTo>
                  <a:pt x="1426127" y="2340725"/>
                  <a:pt x="1401521" y="2273270"/>
                  <a:pt x="1429657" y="2329543"/>
                </a:cubicBezTo>
                <a:cubicBezTo>
                  <a:pt x="1433078" y="2336385"/>
                  <a:pt x="1433901" y="2344284"/>
                  <a:pt x="1436914" y="2351315"/>
                </a:cubicBezTo>
                <a:cubicBezTo>
                  <a:pt x="1449249" y="2380096"/>
                  <a:pt x="1463065" y="2401976"/>
                  <a:pt x="1487714" y="2423886"/>
                </a:cubicBezTo>
                <a:cubicBezTo>
                  <a:pt x="1498472" y="2433449"/>
                  <a:pt x="1524237" y="2440898"/>
                  <a:pt x="1538514" y="2445658"/>
                </a:cubicBezTo>
                <a:cubicBezTo>
                  <a:pt x="1555447" y="2443239"/>
                  <a:pt x="1575480" y="2448461"/>
                  <a:pt x="1589314" y="2438400"/>
                </a:cubicBezTo>
                <a:cubicBezTo>
                  <a:pt x="1605087" y="2426929"/>
                  <a:pt x="1610170" y="2405308"/>
                  <a:pt x="1618343" y="2387600"/>
                </a:cubicBezTo>
                <a:cubicBezTo>
                  <a:pt x="1624754" y="2373709"/>
                  <a:pt x="1627175" y="2358263"/>
                  <a:pt x="1632857" y="2344058"/>
                </a:cubicBezTo>
                <a:cubicBezTo>
                  <a:pt x="1642533" y="2319867"/>
                  <a:pt x="1653647" y="2296203"/>
                  <a:pt x="1661886" y="2271486"/>
                </a:cubicBezTo>
                <a:cubicBezTo>
                  <a:pt x="1666724" y="2256972"/>
                  <a:pt x="1672004" y="2242597"/>
                  <a:pt x="1676400" y="2227943"/>
                </a:cubicBezTo>
                <a:cubicBezTo>
                  <a:pt x="1686521" y="2194207"/>
                  <a:pt x="1694289" y="2159757"/>
                  <a:pt x="1705428" y="2126343"/>
                </a:cubicBezTo>
                <a:cubicBezTo>
                  <a:pt x="1710266" y="2111829"/>
                  <a:pt x="1714058" y="2096923"/>
                  <a:pt x="1719943" y="2082800"/>
                </a:cubicBezTo>
                <a:cubicBezTo>
                  <a:pt x="1726184" y="2067821"/>
                  <a:pt x="1736104" y="2054485"/>
                  <a:pt x="1741714" y="2039258"/>
                </a:cubicBezTo>
                <a:cubicBezTo>
                  <a:pt x="1753089" y="2008384"/>
                  <a:pt x="1760338" y="1976129"/>
                  <a:pt x="1770743" y="1944915"/>
                </a:cubicBezTo>
                <a:cubicBezTo>
                  <a:pt x="1774863" y="1932556"/>
                  <a:pt x="1781514" y="1921107"/>
                  <a:pt x="1785257" y="1908629"/>
                </a:cubicBezTo>
                <a:cubicBezTo>
                  <a:pt x="1806358" y="1838290"/>
                  <a:pt x="1776716" y="1903938"/>
                  <a:pt x="1807028" y="1843315"/>
                </a:cubicBezTo>
                <a:lnTo>
                  <a:pt x="1821543" y="1770743"/>
                </a:lnTo>
                <a:lnTo>
                  <a:pt x="1828800" y="1734458"/>
                </a:lnTo>
                <a:cubicBezTo>
                  <a:pt x="1819399" y="1490031"/>
                  <a:pt x="1816790" y="1620822"/>
                  <a:pt x="1828800" y="1458686"/>
                </a:cubicBezTo>
                <a:cubicBezTo>
                  <a:pt x="1831119" y="1427372"/>
                  <a:pt x="1834890" y="1333892"/>
                  <a:pt x="1843314" y="1291772"/>
                </a:cubicBezTo>
                <a:cubicBezTo>
                  <a:pt x="1845725" y="1279719"/>
                  <a:pt x="1866425" y="1211238"/>
                  <a:pt x="1872343" y="1197429"/>
                </a:cubicBezTo>
                <a:cubicBezTo>
                  <a:pt x="1880866" y="1177542"/>
                  <a:pt x="1892304" y="1159017"/>
                  <a:pt x="1901371" y="1139372"/>
                </a:cubicBezTo>
                <a:cubicBezTo>
                  <a:pt x="1906830" y="1127544"/>
                  <a:pt x="1909559" y="1114474"/>
                  <a:pt x="1915886" y="1103086"/>
                </a:cubicBezTo>
                <a:cubicBezTo>
                  <a:pt x="1949390" y="1042780"/>
                  <a:pt x="1927622" y="1107746"/>
                  <a:pt x="1959428" y="1037772"/>
                </a:cubicBezTo>
                <a:cubicBezTo>
                  <a:pt x="1965759" y="1023844"/>
                  <a:pt x="1966617" y="1007660"/>
                  <a:pt x="1973943" y="994229"/>
                </a:cubicBezTo>
                <a:cubicBezTo>
                  <a:pt x="1981360" y="980631"/>
                  <a:pt x="1994655" y="971011"/>
                  <a:pt x="2002971" y="957943"/>
                </a:cubicBezTo>
                <a:cubicBezTo>
                  <a:pt x="2011683" y="944252"/>
                  <a:pt x="2016972" y="928646"/>
                  <a:pt x="2024743" y="914400"/>
                </a:cubicBezTo>
                <a:cubicBezTo>
                  <a:pt x="2031497" y="902017"/>
                  <a:pt x="2038941" y="890015"/>
                  <a:pt x="2046514" y="878115"/>
                </a:cubicBezTo>
                <a:cubicBezTo>
                  <a:pt x="2064125" y="850441"/>
                  <a:pt x="2082414" y="822659"/>
                  <a:pt x="2104571" y="798286"/>
                </a:cubicBezTo>
                <a:cubicBezTo>
                  <a:pt x="2126039" y="774671"/>
                  <a:pt x="2164960" y="737244"/>
                  <a:pt x="2191657" y="718458"/>
                </a:cubicBezTo>
                <a:cubicBezTo>
                  <a:pt x="2241587" y="683322"/>
                  <a:pt x="2292700" y="649873"/>
                  <a:pt x="2344057" y="616858"/>
                </a:cubicBezTo>
                <a:cubicBezTo>
                  <a:pt x="2360463" y="606312"/>
                  <a:pt x="2378987" y="599165"/>
                  <a:pt x="2394857" y="587829"/>
                </a:cubicBezTo>
                <a:cubicBezTo>
                  <a:pt x="2486979" y="522027"/>
                  <a:pt x="2403219" y="576391"/>
                  <a:pt x="2496457" y="529772"/>
                </a:cubicBezTo>
                <a:cubicBezTo>
                  <a:pt x="2509073" y="523464"/>
                  <a:pt x="2520127" y="514308"/>
                  <a:pt x="2532743" y="508000"/>
                </a:cubicBezTo>
                <a:cubicBezTo>
                  <a:pt x="2549221" y="499761"/>
                  <a:pt x="2567745" y="495707"/>
                  <a:pt x="2583543" y="486229"/>
                </a:cubicBezTo>
                <a:cubicBezTo>
                  <a:pt x="2719011" y="404949"/>
                  <a:pt x="2634633" y="435333"/>
                  <a:pt x="2699657" y="413658"/>
                </a:cubicBezTo>
                <a:cubicBezTo>
                  <a:pt x="2706914" y="408820"/>
                  <a:pt x="2713855" y="403470"/>
                  <a:pt x="2721428" y="399143"/>
                </a:cubicBezTo>
                <a:cubicBezTo>
                  <a:pt x="2735544" y="391076"/>
                  <a:pt x="2755576" y="381072"/>
                  <a:pt x="2772228" y="377372"/>
                </a:cubicBezTo>
                <a:cubicBezTo>
                  <a:pt x="2786592" y="374180"/>
                  <a:pt x="2801257" y="372534"/>
                  <a:pt x="2815771" y="370115"/>
                </a:cubicBezTo>
                <a:cubicBezTo>
                  <a:pt x="2852850" y="376295"/>
                  <a:pt x="2900059" y="383201"/>
                  <a:pt x="2939143" y="391886"/>
                </a:cubicBezTo>
                <a:cubicBezTo>
                  <a:pt x="2990163" y="403224"/>
                  <a:pt x="2947534" y="394282"/>
                  <a:pt x="2989943" y="406400"/>
                </a:cubicBezTo>
                <a:cubicBezTo>
                  <a:pt x="2999533" y="409140"/>
                  <a:pt x="3009295" y="411239"/>
                  <a:pt x="3018971" y="413658"/>
                </a:cubicBezTo>
                <a:cubicBezTo>
                  <a:pt x="3052124" y="463384"/>
                  <a:pt x="3011511" y="401720"/>
                  <a:pt x="3055257" y="471715"/>
                </a:cubicBezTo>
                <a:cubicBezTo>
                  <a:pt x="3059880" y="479111"/>
                  <a:pt x="3064187" y="486786"/>
                  <a:pt x="3069771" y="493486"/>
                </a:cubicBezTo>
                <a:cubicBezTo>
                  <a:pt x="3076341" y="501371"/>
                  <a:pt x="3084973" y="507373"/>
                  <a:pt x="3091543" y="515258"/>
                </a:cubicBezTo>
                <a:cubicBezTo>
                  <a:pt x="3097127" y="521958"/>
                  <a:pt x="3099890" y="530862"/>
                  <a:pt x="3106057" y="537029"/>
                </a:cubicBezTo>
                <a:cubicBezTo>
                  <a:pt x="3112224" y="543196"/>
                  <a:pt x="3120851" y="546310"/>
                  <a:pt x="3127828" y="551543"/>
                </a:cubicBezTo>
                <a:cubicBezTo>
                  <a:pt x="3149893" y="568092"/>
                  <a:pt x="3168473" y="590008"/>
                  <a:pt x="3193143" y="602343"/>
                </a:cubicBezTo>
                <a:cubicBezTo>
                  <a:pt x="3286232" y="648889"/>
                  <a:pt x="3184229" y="598952"/>
                  <a:pt x="3287486" y="645886"/>
                </a:cubicBezTo>
                <a:cubicBezTo>
                  <a:pt x="3297334" y="650363"/>
                  <a:pt x="3306571" y="656138"/>
                  <a:pt x="3316514" y="660400"/>
                </a:cubicBezTo>
                <a:cubicBezTo>
                  <a:pt x="3340982" y="670887"/>
                  <a:pt x="3339685" y="665705"/>
                  <a:pt x="3367314" y="674915"/>
                </a:cubicBezTo>
                <a:cubicBezTo>
                  <a:pt x="3379673" y="679034"/>
                  <a:pt x="3390862" y="686700"/>
                  <a:pt x="3403600" y="689429"/>
                </a:cubicBezTo>
                <a:cubicBezTo>
                  <a:pt x="3425019" y="694019"/>
                  <a:pt x="3447143" y="694267"/>
                  <a:pt x="3468914" y="696686"/>
                </a:cubicBezTo>
                <a:cubicBezTo>
                  <a:pt x="3547439" y="691451"/>
                  <a:pt x="3586564" y="696072"/>
                  <a:pt x="3657600" y="667658"/>
                </a:cubicBezTo>
                <a:cubicBezTo>
                  <a:pt x="3692756" y="653596"/>
                  <a:pt x="3759200" y="616858"/>
                  <a:pt x="3759200" y="616858"/>
                </a:cubicBezTo>
                <a:cubicBezTo>
                  <a:pt x="3764038" y="612020"/>
                  <a:pt x="3768181" y="606367"/>
                  <a:pt x="3773714" y="602343"/>
                </a:cubicBezTo>
                <a:cubicBezTo>
                  <a:pt x="3794875" y="586953"/>
                  <a:pt x="3819161" y="575828"/>
                  <a:pt x="3839028" y="558800"/>
                </a:cubicBezTo>
                <a:cubicBezTo>
                  <a:pt x="3855961" y="544286"/>
                  <a:pt x="3872291" y="529037"/>
                  <a:pt x="3889828" y="515258"/>
                </a:cubicBezTo>
                <a:cubicBezTo>
                  <a:pt x="3906191" y="502402"/>
                  <a:pt x="3924265" y="491829"/>
                  <a:pt x="3940628" y="478972"/>
                </a:cubicBezTo>
                <a:cubicBezTo>
                  <a:pt x="3979685" y="448284"/>
                  <a:pt x="3984647" y="442210"/>
                  <a:pt x="4013200" y="413658"/>
                </a:cubicBezTo>
                <a:cubicBezTo>
                  <a:pt x="4055145" y="312989"/>
                  <a:pt x="4044316" y="357592"/>
                  <a:pt x="4056743" y="283029"/>
                </a:cubicBezTo>
                <a:cubicBezTo>
                  <a:pt x="4051753" y="163277"/>
                  <a:pt x="4067097" y="145630"/>
                  <a:pt x="4034971" y="65315"/>
                </a:cubicBezTo>
                <a:cubicBezTo>
                  <a:pt x="4026716" y="44677"/>
                  <a:pt x="4017816" y="27268"/>
                  <a:pt x="3998686" y="14515"/>
                </a:cubicBezTo>
                <a:cubicBezTo>
                  <a:pt x="3992442" y="10353"/>
                  <a:pt x="3951753" y="967"/>
                  <a:pt x="3947886" y="0"/>
                </a:cubicBezTo>
                <a:cubicBezTo>
                  <a:pt x="3938210" y="2419"/>
                  <a:pt x="3927517" y="2309"/>
                  <a:pt x="3918857" y="7258"/>
                </a:cubicBezTo>
                <a:cubicBezTo>
                  <a:pt x="3903815" y="15854"/>
                  <a:pt x="3891819" y="36928"/>
                  <a:pt x="3882571" y="50800"/>
                </a:cubicBezTo>
                <a:cubicBezTo>
                  <a:pt x="3877733" y="70153"/>
                  <a:pt x="3865236" y="89110"/>
                  <a:pt x="3868057" y="108858"/>
                </a:cubicBezTo>
                <a:cubicBezTo>
                  <a:pt x="3872895" y="142725"/>
                  <a:pt x="3876626" y="176768"/>
                  <a:pt x="3882571" y="210458"/>
                </a:cubicBezTo>
                <a:cubicBezTo>
                  <a:pt x="3883900" y="217991"/>
                  <a:pt x="3886407" y="225387"/>
                  <a:pt x="3889828" y="232229"/>
                </a:cubicBezTo>
                <a:cubicBezTo>
                  <a:pt x="3893729" y="240030"/>
                  <a:pt x="3900016" y="246427"/>
                  <a:pt x="3904343" y="254000"/>
                </a:cubicBezTo>
                <a:cubicBezTo>
                  <a:pt x="3909710" y="263393"/>
                  <a:pt x="3911816" y="274815"/>
                  <a:pt x="3918857" y="283029"/>
                </a:cubicBezTo>
                <a:cubicBezTo>
                  <a:pt x="3926729" y="292212"/>
                  <a:pt x="3939333" y="296247"/>
                  <a:pt x="3947886" y="304800"/>
                </a:cubicBezTo>
                <a:cubicBezTo>
                  <a:pt x="4032555" y="389469"/>
                  <a:pt x="3863213" y="253997"/>
                  <a:pt x="4027714" y="377372"/>
                </a:cubicBezTo>
                <a:cubicBezTo>
                  <a:pt x="4037390" y="384629"/>
                  <a:pt x="4045513" y="394651"/>
                  <a:pt x="4056743" y="399143"/>
                </a:cubicBezTo>
                <a:cubicBezTo>
                  <a:pt x="4082656" y="409509"/>
                  <a:pt x="4098332" y="414615"/>
                  <a:pt x="4122057" y="428172"/>
                </a:cubicBezTo>
                <a:cubicBezTo>
                  <a:pt x="4171211" y="456260"/>
                  <a:pt x="4115208" y="438167"/>
                  <a:pt x="4209143" y="471715"/>
                </a:cubicBezTo>
                <a:cubicBezTo>
                  <a:pt x="4220759" y="475864"/>
                  <a:pt x="4233595" y="475492"/>
                  <a:pt x="4245428" y="478972"/>
                </a:cubicBezTo>
                <a:cubicBezTo>
                  <a:pt x="4274784" y="487606"/>
                  <a:pt x="4302254" y="503461"/>
                  <a:pt x="4332514" y="508000"/>
                </a:cubicBezTo>
                <a:lnTo>
                  <a:pt x="4477657" y="529772"/>
                </a:lnTo>
                <a:cubicBezTo>
                  <a:pt x="4492171" y="532191"/>
                  <a:pt x="4506520" y="536017"/>
                  <a:pt x="4521200" y="537029"/>
                </a:cubicBezTo>
                <a:cubicBezTo>
                  <a:pt x="4576759" y="540861"/>
                  <a:pt x="4632476" y="541867"/>
                  <a:pt x="4688114" y="544286"/>
                </a:cubicBezTo>
                <a:cubicBezTo>
                  <a:pt x="4741333" y="541867"/>
                  <a:pt x="4794730" y="542002"/>
                  <a:pt x="4847771" y="537029"/>
                </a:cubicBezTo>
                <a:cubicBezTo>
                  <a:pt x="4872333" y="534726"/>
                  <a:pt x="4920343" y="522515"/>
                  <a:pt x="4920343" y="522515"/>
                </a:cubicBezTo>
                <a:cubicBezTo>
                  <a:pt x="4968638" y="503196"/>
                  <a:pt x="4994890" y="494757"/>
                  <a:pt x="5043714" y="457200"/>
                </a:cubicBezTo>
                <a:cubicBezTo>
                  <a:pt x="5049777" y="452536"/>
                  <a:pt x="5047550" y="442271"/>
                  <a:pt x="5050971" y="435429"/>
                </a:cubicBezTo>
                <a:cubicBezTo>
                  <a:pt x="5057279" y="422813"/>
                  <a:pt x="5065893" y="411473"/>
                  <a:pt x="5072743" y="399143"/>
                </a:cubicBezTo>
                <a:cubicBezTo>
                  <a:pt x="5077997" y="389686"/>
                  <a:pt x="5080969" y="378918"/>
                  <a:pt x="5087257" y="370115"/>
                </a:cubicBezTo>
                <a:cubicBezTo>
                  <a:pt x="5093222" y="361763"/>
                  <a:pt x="5102067" y="355884"/>
                  <a:pt x="5109028" y="348343"/>
                </a:cubicBezTo>
                <a:cubicBezTo>
                  <a:pt x="5131103" y="324429"/>
                  <a:pt x="5151330" y="298785"/>
                  <a:pt x="5174343" y="275772"/>
                </a:cubicBezTo>
                <a:cubicBezTo>
                  <a:pt x="5207215" y="242900"/>
                  <a:pt x="5244099" y="239459"/>
                  <a:pt x="5290457" y="224972"/>
                </a:cubicBezTo>
                <a:cubicBezTo>
                  <a:pt x="5299977" y="221997"/>
                  <a:pt x="5309896" y="220455"/>
                  <a:pt x="5319486" y="217715"/>
                </a:cubicBezTo>
                <a:cubicBezTo>
                  <a:pt x="5326841" y="215614"/>
                  <a:pt x="5333684" y="211540"/>
                  <a:pt x="5341257" y="210458"/>
                </a:cubicBezTo>
                <a:cubicBezTo>
                  <a:pt x="5367708" y="206679"/>
                  <a:pt x="5394476" y="205619"/>
                  <a:pt x="5421086" y="203200"/>
                </a:cubicBezTo>
                <a:cubicBezTo>
                  <a:pt x="5890479" y="259081"/>
                  <a:pt x="5605500" y="196044"/>
                  <a:pt x="5776686" y="261258"/>
                </a:cubicBezTo>
                <a:cubicBezTo>
                  <a:pt x="5810292" y="274060"/>
                  <a:pt x="5845844" y="282027"/>
                  <a:pt x="5878286" y="297543"/>
                </a:cubicBezTo>
                <a:cubicBezTo>
                  <a:pt x="5901891" y="308832"/>
                  <a:pt x="5943600" y="341086"/>
                  <a:pt x="5943600" y="341086"/>
                </a:cubicBezTo>
                <a:cubicBezTo>
                  <a:pt x="6003509" y="440937"/>
                  <a:pt x="5915265" y="300510"/>
                  <a:pt x="6008914" y="420915"/>
                </a:cubicBezTo>
                <a:cubicBezTo>
                  <a:pt x="6013610" y="426953"/>
                  <a:pt x="6011392" y="436713"/>
                  <a:pt x="6016171" y="442686"/>
                </a:cubicBezTo>
                <a:cubicBezTo>
                  <a:pt x="6021620" y="449497"/>
                  <a:pt x="6031321" y="451524"/>
                  <a:pt x="6037943" y="457200"/>
                </a:cubicBezTo>
                <a:cubicBezTo>
                  <a:pt x="6048333" y="466106"/>
                  <a:pt x="6058065" y="475839"/>
                  <a:pt x="6066971" y="486229"/>
                </a:cubicBezTo>
                <a:cubicBezTo>
                  <a:pt x="6072647" y="492851"/>
                  <a:pt x="6075497" y="501659"/>
                  <a:pt x="6081486" y="508000"/>
                </a:cubicBezTo>
                <a:cubicBezTo>
                  <a:pt x="6138549" y="568420"/>
                  <a:pt x="6166447" y="618710"/>
                  <a:pt x="6241143" y="638629"/>
                </a:cubicBezTo>
                <a:cubicBezTo>
                  <a:pt x="6259987" y="643654"/>
                  <a:pt x="6279848" y="643467"/>
                  <a:pt x="6299200" y="645886"/>
                </a:cubicBezTo>
                <a:cubicBezTo>
                  <a:pt x="6381886" y="638369"/>
                  <a:pt x="6374509" y="644391"/>
                  <a:pt x="6451600" y="616858"/>
                </a:cubicBezTo>
                <a:cubicBezTo>
                  <a:pt x="6460450" y="613697"/>
                  <a:pt x="6494184" y="596044"/>
                  <a:pt x="6502400" y="587829"/>
                </a:cubicBezTo>
                <a:cubicBezTo>
                  <a:pt x="6515760" y="574469"/>
                  <a:pt x="6526591" y="558800"/>
                  <a:pt x="6538686" y="544286"/>
                </a:cubicBezTo>
                <a:cubicBezTo>
                  <a:pt x="6541105" y="537029"/>
                  <a:pt x="6549364" y="529357"/>
                  <a:pt x="6545943" y="522515"/>
                </a:cubicBezTo>
                <a:cubicBezTo>
                  <a:pt x="6541932" y="514493"/>
                  <a:pt x="6525479" y="515258"/>
                  <a:pt x="6516914" y="51525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7DD9864B-5CA4-7F42-8CA7-0ADCD29669AB}"/>
              </a:ext>
            </a:extLst>
          </p:cNvPr>
          <p:cNvSpPr/>
          <p:nvPr/>
        </p:nvSpPr>
        <p:spPr>
          <a:xfrm>
            <a:off x="1313543" y="2024743"/>
            <a:ext cx="6516971" cy="3396343"/>
          </a:xfrm>
          <a:custGeom>
            <a:avLst/>
            <a:gdLst>
              <a:gd name="connsiteX0" fmla="*/ 224971 w 6516971"/>
              <a:gd name="connsiteY0" fmla="*/ 3396343 h 3396343"/>
              <a:gd name="connsiteX1" fmla="*/ 174171 w 6516971"/>
              <a:gd name="connsiteY1" fmla="*/ 3352800 h 3396343"/>
              <a:gd name="connsiteX2" fmla="*/ 130628 w 6516971"/>
              <a:gd name="connsiteY2" fmla="*/ 3287486 h 3396343"/>
              <a:gd name="connsiteX3" fmla="*/ 116114 w 6516971"/>
              <a:gd name="connsiteY3" fmla="*/ 3258457 h 3396343"/>
              <a:gd name="connsiteX4" fmla="*/ 94343 w 6516971"/>
              <a:gd name="connsiteY4" fmla="*/ 3222171 h 3396343"/>
              <a:gd name="connsiteX5" fmla="*/ 72571 w 6516971"/>
              <a:gd name="connsiteY5" fmla="*/ 3149600 h 3396343"/>
              <a:gd name="connsiteX6" fmla="*/ 58057 w 6516971"/>
              <a:gd name="connsiteY6" fmla="*/ 3113314 h 3396343"/>
              <a:gd name="connsiteX7" fmla="*/ 50800 w 6516971"/>
              <a:gd name="connsiteY7" fmla="*/ 3084286 h 3396343"/>
              <a:gd name="connsiteX8" fmla="*/ 36286 w 6516971"/>
              <a:gd name="connsiteY8" fmla="*/ 3040743 h 3396343"/>
              <a:gd name="connsiteX9" fmla="*/ 29028 w 6516971"/>
              <a:gd name="connsiteY9" fmla="*/ 3011714 h 3396343"/>
              <a:gd name="connsiteX10" fmla="*/ 14514 w 6516971"/>
              <a:gd name="connsiteY10" fmla="*/ 2960914 h 3396343"/>
              <a:gd name="connsiteX11" fmla="*/ 0 w 6516971"/>
              <a:gd name="connsiteY11" fmla="*/ 2844800 h 3396343"/>
              <a:gd name="connsiteX12" fmla="*/ 7257 w 6516971"/>
              <a:gd name="connsiteY12" fmla="*/ 2801257 h 3396343"/>
              <a:gd name="connsiteX13" fmla="*/ 21771 w 6516971"/>
              <a:gd name="connsiteY13" fmla="*/ 2699657 h 3396343"/>
              <a:gd name="connsiteX14" fmla="*/ 43543 w 6516971"/>
              <a:gd name="connsiteY14" fmla="*/ 2619828 h 3396343"/>
              <a:gd name="connsiteX15" fmla="*/ 50800 w 6516971"/>
              <a:gd name="connsiteY15" fmla="*/ 2590800 h 3396343"/>
              <a:gd name="connsiteX16" fmla="*/ 65314 w 6516971"/>
              <a:gd name="connsiteY16" fmla="*/ 2569028 h 3396343"/>
              <a:gd name="connsiteX17" fmla="*/ 72571 w 6516971"/>
              <a:gd name="connsiteY17" fmla="*/ 2547257 h 3396343"/>
              <a:gd name="connsiteX18" fmla="*/ 87086 w 6516971"/>
              <a:gd name="connsiteY18" fmla="*/ 2525486 h 3396343"/>
              <a:gd name="connsiteX19" fmla="*/ 101600 w 6516971"/>
              <a:gd name="connsiteY19" fmla="*/ 2496457 h 3396343"/>
              <a:gd name="connsiteX20" fmla="*/ 137886 w 6516971"/>
              <a:gd name="connsiteY20" fmla="*/ 2460171 h 3396343"/>
              <a:gd name="connsiteX21" fmla="*/ 145143 w 6516971"/>
              <a:gd name="connsiteY21" fmla="*/ 2438400 h 3396343"/>
              <a:gd name="connsiteX22" fmla="*/ 166914 w 6516971"/>
              <a:gd name="connsiteY22" fmla="*/ 2423886 h 3396343"/>
              <a:gd name="connsiteX23" fmla="*/ 195943 w 6516971"/>
              <a:gd name="connsiteY23" fmla="*/ 2394857 h 3396343"/>
              <a:gd name="connsiteX24" fmla="*/ 217714 w 6516971"/>
              <a:gd name="connsiteY24" fmla="*/ 2365828 h 3396343"/>
              <a:gd name="connsiteX25" fmla="*/ 239486 w 6516971"/>
              <a:gd name="connsiteY25" fmla="*/ 2351314 h 3396343"/>
              <a:gd name="connsiteX26" fmla="*/ 297543 w 6516971"/>
              <a:gd name="connsiteY26" fmla="*/ 2329543 h 3396343"/>
              <a:gd name="connsiteX27" fmla="*/ 551543 w 6516971"/>
              <a:gd name="connsiteY27" fmla="*/ 2351314 h 3396343"/>
              <a:gd name="connsiteX28" fmla="*/ 638628 w 6516971"/>
              <a:gd name="connsiteY28" fmla="*/ 2336800 h 3396343"/>
              <a:gd name="connsiteX29" fmla="*/ 696686 w 6516971"/>
              <a:gd name="connsiteY29" fmla="*/ 2307771 h 3396343"/>
              <a:gd name="connsiteX30" fmla="*/ 725714 w 6516971"/>
              <a:gd name="connsiteY30" fmla="*/ 2293257 h 3396343"/>
              <a:gd name="connsiteX31" fmla="*/ 776514 w 6516971"/>
              <a:gd name="connsiteY31" fmla="*/ 2256971 h 3396343"/>
              <a:gd name="connsiteX32" fmla="*/ 820057 w 6516971"/>
              <a:gd name="connsiteY32" fmla="*/ 2213428 h 3396343"/>
              <a:gd name="connsiteX33" fmla="*/ 878114 w 6516971"/>
              <a:gd name="connsiteY33" fmla="*/ 2155371 h 3396343"/>
              <a:gd name="connsiteX34" fmla="*/ 936171 w 6516971"/>
              <a:gd name="connsiteY34" fmla="*/ 2119086 h 3396343"/>
              <a:gd name="connsiteX35" fmla="*/ 965200 w 6516971"/>
              <a:gd name="connsiteY35" fmla="*/ 2104571 h 3396343"/>
              <a:gd name="connsiteX36" fmla="*/ 986971 w 6516971"/>
              <a:gd name="connsiteY36" fmla="*/ 2082800 h 3396343"/>
              <a:gd name="connsiteX37" fmla="*/ 1045028 w 6516971"/>
              <a:gd name="connsiteY37" fmla="*/ 2039257 h 3396343"/>
              <a:gd name="connsiteX38" fmla="*/ 1132114 w 6516971"/>
              <a:gd name="connsiteY38" fmla="*/ 1973943 h 3396343"/>
              <a:gd name="connsiteX39" fmla="*/ 1182914 w 6516971"/>
              <a:gd name="connsiteY39" fmla="*/ 1930400 h 3396343"/>
              <a:gd name="connsiteX40" fmla="*/ 1204686 w 6516971"/>
              <a:gd name="connsiteY40" fmla="*/ 1915886 h 3396343"/>
              <a:gd name="connsiteX41" fmla="*/ 1240971 w 6516971"/>
              <a:gd name="connsiteY41" fmla="*/ 1872343 h 3396343"/>
              <a:gd name="connsiteX42" fmla="*/ 1270000 w 6516971"/>
              <a:gd name="connsiteY42" fmla="*/ 1814286 h 3396343"/>
              <a:gd name="connsiteX43" fmla="*/ 1284514 w 6516971"/>
              <a:gd name="connsiteY43" fmla="*/ 1748971 h 3396343"/>
              <a:gd name="connsiteX44" fmla="*/ 1277257 w 6516971"/>
              <a:gd name="connsiteY44" fmla="*/ 1669143 h 3396343"/>
              <a:gd name="connsiteX45" fmla="*/ 1270000 w 6516971"/>
              <a:gd name="connsiteY45" fmla="*/ 1647371 h 3396343"/>
              <a:gd name="connsiteX46" fmla="*/ 1255486 w 6516971"/>
              <a:gd name="connsiteY46" fmla="*/ 1589314 h 3396343"/>
              <a:gd name="connsiteX47" fmla="*/ 1240971 w 6516971"/>
              <a:gd name="connsiteY47" fmla="*/ 1538514 h 3396343"/>
              <a:gd name="connsiteX48" fmla="*/ 1226457 w 6516971"/>
              <a:gd name="connsiteY48" fmla="*/ 1458686 h 3396343"/>
              <a:gd name="connsiteX49" fmla="*/ 1211943 w 6516971"/>
              <a:gd name="connsiteY49" fmla="*/ 1415143 h 3396343"/>
              <a:gd name="connsiteX50" fmla="*/ 1204686 w 6516971"/>
              <a:gd name="connsiteY50" fmla="*/ 1386114 h 3396343"/>
              <a:gd name="connsiteX51" fmla="*/ 1182914 w 6516971"/>
              <a:gd name="connsiteY51" fmla="*/ 1349828 h 3396343"/>
              <a:gd name="connsiteX52" fmla="*/ 1168400 w 6516971"/>
              <a:gd name="connsiteY52" fmla="*/ 1320800 h 3396343"/>
              <a:gd name="connsiteX53" fmla="*/ 1139371 w 6516971"/>
              <a:gd name="connsiteY53" fmla="*/ 1291771 h 3396343"/>
              <a:gd name="connsiteX54" fmla="*/ 1124857 w 6516971"/>
              <a:gd name="connsiteY54" fmla="*/ 1270000 h 3396343"/>
              <a:gd name="connsiteX55" fmla="*/ 1103086 w 6516971"/>
              <a:gd name="connsiteY55" fmla="*/ 1255486 h 3396343"/>
              <a:gd name="connsiteX56" fmla="*/ 1052286 w 6516971"/>
              <a:gd name="connsiteY56" fmla="*/ 1211943 h 3396343"/>
              <a:gd name="connsiteX57" fmla="*/ 979714 w 6516971"/>
              <a:gd name="connsiteY57" fmla="*/ 1197428 h 3396343"/>
              <a:gd name="connsiteX58" fmla="*/ 950686 w 6516971"/>
              <a:gd name="connsiteY58" fmla="*/ 1190171 h 3396343"/>
              <a:gd name="connsiteX59" fmla="*/ 907143 w 6516971"/>
              <a:gd name="connsiteY59" fmla="*/ 1197428 h 3396343"/>
              <a:gd name="connsiteX60" fmla="*/ 849086 w 6516971"/>
              <a:gd name="connsiteY60" fmla="*/ 1211943 h 3396343"/>
              <a:gd name="connsiteX61" fmla="*/ 827314 w 6516971"/>
              <a:gd name="connsiteY61" fmla="*/ 1226457 h 3396343"/>
              <a:gd name="connsiteX62" fmla="*/ 791028 w 6516971"/>
              <a:gd name="connsiteY62" fmla="*/ 1270000 h 3396343"/>
              <a:gd name="connsiteX63" fmla="*/ 783771 w 6516971"/>
              <a:gd name="connsiteY63" fmla="*/ 1291771 h 3396343"/>
              <a:gd name="connsiteX64" fmla="*/ 769257 w 6516971"/>
              <a:gd name="connsiteY64" fmla="*/ 1349828 h 3396343"/>
              <a:gd name="connsiteX65" fmla="*/ 776514 w 6516971"/>
              <a:gd name="connsiteY65" fmla="*/ 1429657 h 3396343"/>
              <a:gd name="connsiteX66" fmla="*/ 791028 w 6516971"/>
              <a:gd name="connsiteY66" fmla="*/ 1502228 h 3396343"/>
              <a:gd name="connsiteX67" fmla="*/ 798286 w 6516971"/>
              <a:gd name="connsiteY67" fmla="*/ 1545771 h 3396343"/>
              <a:gd name="connsiteX68" fmla="*/ 805543 w 6516971"/>
              <a:gd name="connsiteY68" fmla="*/ 1574800 h 3396343"/>
              <a:gd name="connsiteX69" fmla="*/ 820057 w 6516971"/>
              <a:gd name="connsiteY69" fmla="*/ 1661886 h 3396343"/>
              <a:gd name="connsiteX70" fmla="*/ 841828 w 6516971"/>
              <a:gd name="connsiteY70" fmla="*/ 1734457 h 3396343"/>
              <a:gd name="connsiteX71" fmla="*/ 856343 w 6516971"/>
              <a:gd name="connsiteY71" fmla="*/ 1785257 h 3396343"/>
              <a:gd name="connsiteX72" fmla="*/ 870857 w 6516971"/>
              <a:gd name="connsiteY72" fmla="*/ 1814286 h 3396343"/>
              <a:gd name="connsiteX73" fmla="*/ 878114 w 6516971"/>
              <a:gd name="connsiteY73" fmla="*/ 1836057 h 3396343"/>
              <a:gd name="connsiteX74" fmla="*/ 921657 w 6516971"/>
              <a:gd name="connsiteY74" fmla="*/ 1915886 h 3396343"/>
              <a:gd name="connsiteX75" fmla="*/ 943428 w 6516971"/>
              <a:gd name="connsiteY75" fmla="*/ 1944914 h 3396343"/>
              <a:gd name="connsiteX76" fmla="*/ 979714 w 6516971"/>
              <a:gd name="connsiteY76" fmla="*/ 2010228 h 3396343"/>
              <a:gd name="connsiteX77" fmla="*/ 1023257 w 6516971"/>
              <a:gd name="connsiteY77" fmla="*/ 2068286 h 3396343"/>
              <a:gd name="connsiteX78" fmla="*/ 1059543 w 6516971"/>
              <a:gd name="connsiteY78" fmla="*/ 2111828 h 3396343"/>
              <a:gd name="connsiteX79" fmla="*/ 1081314 w 6516971"/>
              <a:gd name="connsiteY79" fmla="*/ 2140857 h 3396343"/>
              <a:gd name="connsiteX80" fmla="*/ 1103086 w 6516971"/>
              <a:gd name="connsiteY80" fmla="*/ 2155371 h 3396343"/>
              <a:gd name="connsiteX81" fmla="*/ 1132114 w 6516971"/>
              <a:gd name="connsiteY81" fmla="*/ 2177143 h 3396343"/>
              <a:gd name="connsiteX82" fmla="*/ 1153886 w 6516971"/>
              <a:gd name="connsiteY82" fmla="*/ 2191657 h 3396343"/>
              <a:gd name="connsiteX83" fmla="*/ 1182914 w 6516971"/>
              <a:gd name="connsiteY83" fmla="*/ 2213428 h 3396343"/>
              <a:gd name="connsiteX84" fmla="*/ 1204686 w 6516971"/>
              <a:gd name="connsiteY84" fmla="*/ 2235200 h 3396343"/>
              <a:gd name="connsiteX85" fmla="*/ 1233714 w 6516971"/>
              <a:gd name="connsiteY85" fmla="*/ 2242457 h 3396343"/>
              <a:gd name="connsiteX86" fmla="*/ 1255486 w 6516971"/>
              <a:gd name="connsiteY86" fmla="*/ 2256971 h 3396343"/>
              <a:gd name="connsiteX87" fmla="*/ 1400628 w 6516971"/>
              <a:gd name="connsiteY87" fmla="*/ 2256971 h 3396343"/>
              <a:gd name="connsiteX88" fmla="*/ 1444171 w 6516971"/>
              <a:gd name="connsiteY88" fmla="*/ 2235200 h 3396343"/>
              <a:gd name="connsiteX89" fmla="*/ 1465943 w 6516971"/>
              <a:gd name="connsiteY89" fmla="*/ 2213428 h 3396343"/>
              <a:gd name="connsiteX90" fmla="*/ 1487714 w 6516971"/>
              <a:gd name="connsiteY90" fmla="*/ 2198914 h 3396343"/>
              <a:gd name="connsiteX91" fmla="*/ 1560286 w 6516971"/>
              <a:gd name="connsiteY91" fmla="*/ 2119086 h 3396343"/>
              <a:gd name="connsiteX92" fmla="*/ 1560286 w 6516971"/>
              <a:gd name="connsiteY92" fmla="*/ 2119086 h 3396343"/>
              <a:gd name="connsiteX93" fmla="*/ 1589314 w 6516971"/>
              <a:gd name="connsiteY93" fmla="*/ 2082800 h 3396343"/>
              <a:gd name="connsiteX94" fmla="*/ 1618343 w 6516971"/>
              <a:gd name="connsiteY94" fmla="*/ 2061028 h 3396343"/>
              <a:gd name="connsiteX95" fmla="*/ 1640114 w 6516971"/>
              <a:gd name="connsiteY95" fmla="*/ 2032000 h 3396343"/>
              <a:gd name="connsiteX96" fmla="*/ 1676400 w 6516971"/>
              <a:gd name="connsiteY96" fmla="*/ 2002971 h 3396343"/>
              <a:gd name="connsiteX97" fmla="*/ 1698171 w 6516971"/>
              <a:gd name="connsiteY97" fmla="*/ 1973943 h 3396343"/>
              <a:gd name="connsiteX98" fmla="*/ 1734457 w 6516971"/>
              <a:gd name="connsiteY98" fmla="*/ 1944914 h 3396343"/>
              <a:gd name="connsiteX99" fmla="*/ 1850571 w 6516971"/>
              <a:gd name="connsiteY99" fmla="*/ 1792514 h 3396343"/>
              <a:gd name="connsiteX100" fmla="*/ 1879600 w 6516971"/>
              <a:gd name="connsiteY100" fmla="*/ 1756228 h 3396343"/>
              <a:gd name="connsiteX101" fmla="*/ 1894114 w 6516971"/>
              <a:gd name="connsiteY101" fmla="*/ 1727200 h 3396343"/>
              <a:gd name="connsiteX102" fmla="*/ 1944914 w 6516971"/>
              <a:gd name="connsiteY102" fmla="*/ 1654628 h 3396343"/>
              <a:gd name="connsiteX103" fmla="*/ 1952171 w 6516971"/>
              <a:gd name="connsiteY103" fmla="*/ 1632857 h 3396343"/>
              <a:gd name="connsiteX104" fmla="*/ 1981200 w 6516971"/>
              <a:gd name="connsiteY104" fmla="*/ 1582057 h 3396343"/>
              <a:gd name="connsiteX105" fmla="*/ 2010228 w 6516971"/>
              <a:gd name="connsiteY105" fmla="*/ 1494971 h 3396343"/>
              <a:gd name="connsiteX106" fmla="*/ 2032000 w 6516971"/>
              <a:gd name="connsiteY106" fmla="*/ 1386114 h 3396343"/>
              <a:gd name="connsiteX107" fmla="*/ 2024743 w 6516971"/>
              <a:gd name="connsiteY107" fmla="*/ 1240971 h 3396343"/>
              <a:gd name="connsiteX108" fmla="*/ 2024743 w 6516971"/>
              <a:gd name="connsiteY108" fmla="*/ 1117600 h 3396343"/>
              <a:gd name="connsiteX109" fmla="*/ 2039257 w 6516971"/>
              <a:gd name="connsiteY109" fmla="*/ 1074057 h 3396343"/>
              <a:gd name="connsiteX110" fmla="*/ 2046514 w 6516971"/>
              <a:gd name="connsiteY110" fmla="*/ 1052286 h 3396343"/>
              <a:gd name="connsiteX111" fmla="*/ 2075543 w 6516971"/>
              <a:gd name="connsiteY111" fmla="*/ 1008743 h 3396343"/>
              <a:gd name="connsiteX112" fmla="*/ 2097314 w 6516971"/>
              <a:gd name="connsiteY112" fmla="*/ 994228 h 3396343"/>
              <a:gd name="connsiteX113" fmla="*/ 2155371 w 6516971"/>
              <a:gd name="connsiteY113" fmla="*/ 965200 h 3396343"/>
              <a:gd name="connsiteX114" fmla="*/ 2184400 w 6516971"/>
              <a:gd name="connsiteY114" fmla="*/ 950686 h 3396343"/>
              <a:gd name="connsiteX115" fmla="*/ 2307771 w 6516971"/>
              <a:gd name="connsiteY115" fmla="*/ 907143 h 3396343"/>
              <a:gd name="connsiteX116" fmla="*/ 2402114 w 6516971"/>
              <a:gd name="connsiteY116" fmla="*/ 870857 h 3396343"/>
              <a:gd name="connsiteX117" fmla="*/ 2438400 w 6516971"/>
              <a:gd name="connsiteY117" fmla="*/ 856343 h 3396343"/>
              <a:gd name="connsiteX118" fmla="*/ 2474686 w 6516971"/>
              <a:gd name="connsiteY118" fmla="*/ 849086 h 3396343"/>
              <a:gd name="connsiteX119" fmla="*/ 2518228 w 6516971"/>
              <a:gd name="connsiteY119" fmla="*/ 834571 h 3396343"/>
              <a:gd name="connsiteX120" fmla="*/ 2598057 w 6516971"/>
              <a:gd name="connsiteY120" fmla="*/ 827314 h 3396343"/>
              <a:gd name="connsiteX121" fmla="*/ 2634343 w 6516971"/>
              <a:gd name="connsiteY121" fmla="*/ 820057 h 3396343"/>
              <a:gd name="connsiteX122" fmla="*/ 2728686 w 6516971"/>
              <a:gd name="connsiteY122" fmla="*/ 834571 h 3396343"/>
              <a:gd name="connsiteX123" fmla="*/ 2772228 w 6516971"/>
              <a:gd name="connsiteY123" fmla="*/ 841828 h 3396343"/>
              <a:gd name="connsiteX124" fmla="*/ 2830286 w 6516971"/>
              <a:gd name="connsiteY124" fmla="*/ 892628 h 3396343"/>
              <a:gd name="connsiteX125" fmla="*/ 2866571 w 6516971"/>
              <a:gd name="connsiteY125" fmla="*/ 928914 h 3396343"/>
              <a:gd name="connsiteX126" fmla="*/ 2881086 w 6516971"/>
              <a:gd name="connsiteY126" fmla="*/ 957943 h 3396343"/>
              <a:gd name="connsiteX127" fmla="*/ 2924628 w 6516971"/>
              <a:gd name="connsiteY127" fmla="*/ 1001486 h 3396343"/>
              <a:gd name="connsiteX128" fmla="*/ 2939143 w 6516971"/>
              <a:gd name="connsiteY128" fmla="*/ 1016000 h 3396343"/>
              <a:gd name="connsiteX129" fmla="*/ 2968171 w 6516971"/>
              <a:gd name="connsiteY129" fmla="*/ 1052286 h 3396343"/>
              <a:gd name="connsiteX130" fmla="*/ 2997200 w 6516971"/>
              <a:gd name="connsiteY130" fmla="*/ 1066800 h 3396343"/>
              <a:gd name="connsiteX131" fmla="*/ 3048000 w 6516971"/>
              <a:gd name="connsiteY131" fmla="*/ 1095828 h 3396343"/>
              <a:gd name="connsiteX132" fmla="*/ 3084286 w 6516971"/>
              <a:gd name="connsiteY132" fmla="*/ 1103086 h 3396343"/>
              <a:gd name="connsiteX133" fmla="*/ 3200400 w 6516971"/>
              <a:gd name="connsiteY133" fmla="*/ 1095828 h 3396343"/>
              <a:gd name="connsiteX134" fmla="*/ 3272971 w 6516971"/>
              <a:gd name="connsiteY134" fmla="*/ 1081314 h 3396343"/>
              <a:gd name="connsiteX135" fmla="*/ 3360057 w 6516971"/>
              <a:gd name="connsiteY135" fmla="*/ 1037771 h 3396343"/>
              <a:gd name="connsiteX136" fmla="*/ 3439886 w 6516971"/>
              <a:gd name="connsiteY136" fmla="*/ 1001486 h 3396343"/>
              <a:gd name="connsiteX137" fmla="*/ 3519714 w 6516971"/>
              <a:gd name="connsiteY137" fmla="*/ 914400 h 3396343"/>
              <a:gd name="connsiteX138" fmla="*/ 3534228 w 6516971"/>
              <a:gd name="connsiteY138" fmla="*/ 878114 h 3396343"/>
              <a:gd name="connsiteX139" fmla="*/ 3541486 w 6516971"/>
              <a:gd name="connsiteY139" fmla="*/ 827314 h 3396343"/>
              <a:gd name="connsiteX140" fmla="*/ 3526971 w 6516971"/>
              <a:gd name="connsiteY140" fmla="*/ 732971 h 3396343"/>
              <a:gd name="connsiteX141" fmla="*/ 3512457 w 6516971"/>
              <a:gd name="connsiteY141" fmla="*/ 674914 h 3396343"/>
              <a:gd name="connsiteX142" fmla="*/ 3505200 w 6516971"/>
              <a:gd name="connsiteY142" fmla="*/ 616857 h 3396343"/>
              <a:gd name="connsiteX143" fmla="*/ 3476171 w 6516971"/>
              <a:gd name="connsiteY143" fmla="*/ 566057 h 3396343"/>
              <a:gd name="connsiteX144" fmla="*/ 3461657 w 6516971"/>
              <a:gd name="connsiteY144" fmla="*/ 537028 h 3396343"/>
              <a:gd name="connsiteX145" fmla="*/ 3461657 w 6516971"/>
              <a:gd name="connsiteY145" fmla="*/ 399143 h 3396343"/>
              <a:gd name="connsiteX146" fmla="*/ 3483428 w 6516971"/>
              <a:gd name="connsiteY146" fmla="*/ 362857 h 3396343"/>
              <a:gd name="connsiteX147" fmla="*/ 3505200 w 6516971"/>
              <a:gd name="connsiteY147" fmla="*/ 333828 h 3396343"/>
              <a:gd name="connsiteX148" fmla="*/ 3556000 w 6516971"/>
              <a:gd name="connsiteY148" fmla="*/ 261257 h 3396343"/>
              <a:gd name="connsiteX149" fmla="*/ 3592286 w 6516971"/>
              <a:gd name="connsiteY149" fmla="*/ 210457 h 3396343"/>
              <a:gd name="connsiteX150" fmla="*/ 3657600 w 6516971"/>
              <a:gd name="connsiteY150" fmla="*/ 130628 h 3396343"/>
              <a:gd name="connsiteX151" fmla="*/ 3679371 w 6516971"/>
              <a:gd name="connsiteY151" fmla="*/ 116114 h 3396343"/>
              <a:gd name="connsiteX152" fmla="*/ 3759200 w 6516971"/>
              <a:gd name="connsiteY152" fmla="*/ 65314 h 3396343"/>
              <a:gd name="connsiteX153" fmla="*/ 3780971 w 6516971"/>
              <a:gd name="connsiteY153" fmla="*/ 58057 h 3396343"/>
              <a:gd name="connsiteX154" fmla="*/ 3802743 w 6516971"/>
              <a:gd name="connsiteY154" fmla="*/ 43543 h 3396343"/>
              <a:gd name="connsiteX155" fmla="*/ 3853543 w 6516971"/>
              <a:gd name="connsiteY155" fmla="*/ 29028 h 3396343"/>
              <a:gd name="connsiteX156" fmla="*/ 3984171 w 6516971"/>
              <a:gd name="connsiteY156" fmla="*/ 7257 h 3396343"/>
              <a:gd name="connsiteX157" fmla="*/ 4013200 w 6516971"/>
              <a:gd name="connsiteY157" fmla="*/ 0 h 3396343"/>
              <a:gd name="connsiteX158" fmla="*/ 4180114 w 6516971"/>
              <a:gd name="connsiteY158" fmla="*/ 7257 h 3396343"/>
              <a:gd name="connsiteX159" fmla="*/ 4281714 w 6516971"/>
              <a:gd name="connsiteY159" fmla="*/ 29028 h 3396343"/>
              <a:gd name="connsiteX160" fmla="*/ 4310743 w 6516971"/>
              <a:gd name="connsiteY160" fmla="*/ 43543 h 3396343"/>
              <a:gd name="connsiteX161" fmla="*/ 4390571 w 6516971"/>
              <a:gd name="connsiteY161" fmla="*/ 72571 h 3396343"/>
              <a:gd name="connsiteX162" fmla="*/ 4426857 w 6516971"/>
              <a:gd name="connsiteY162" fmla="*/ 87086 h 3396343"/>
              <a:gd name="connsiteX163" fmla="*/ 4506686 w 6516971"/>
              <a:gd name="connsiteY163" fmla="*/ 137886 h 3396343"/>
              <a:gd name="connsiteX164" fmla="*/ 4557486 w 6516971"/>
              <a:gd name="connsiteY164" fmla="*/ 181428 h 3396343"/>
              <a:gd name="connsiteX165" fmla="*/ 4586514 w 6516971"/>
              <a:gd name="connsiteY165" fmla="*/ 203200 h 3396343"/>
              <a:gd name="connsiteX166" fmla="*/ 4680857 w 6516971"/>
              <a:gd name="connsiteY166" fmla="*/ 290286 h 3396343"/>
              <a:gd name="connsiteX167" fmla="*/ 4702628 w 6516971"/>
              <a:gd name="connsiteY167" fmla="*/ 312057 h 3396343"/>
              <a:gd name="connsiteX168" fmla="*/ 4724400 w 6516971"/>
              <a:gd name="connsiteY168" fmla="*/ 341086 h 3396343"/>
              <a:gd name="connsiteX169" fmla="*/ 4782457 w 6516971"/>
              <a:gd name="connsiteY169" fmla="*/ 377371 h 3396343"/>
              <a:gd name="connsiteX170" fmla="*/ 4840514 w 6516971"/>
              <a:gd name="connsiteY170" fmla="*/ 420914 h 3396343"/>
              <a:gd name="connsiteX171" fmla="*/ 5021943 w 6516971"/>
              <a:gd name="connsiteY171" fmla="*/ 486228 h 3396343"/>
              <a:gd name="connsiteX172" fmla="*/ 5334000 w 6516971"/>
              <a:gd name="connsiteY172" fmla="*/ 478971 h 3396343"/>
              <a:gd name="connsiteX173" fmla="*/ 5450114 w 6516971"/>
              <a:gd name="connsiteY173" fmla="*/ 449943 h 3396343"/>
              <a:gd name="connsiteX174" fmla="*/ 5522686 w 6516971"/>
              <a:gd name="connsiteY174" fmla="*/ 399143 h 3396343"/>
              <a:gd name="connsiteX175" fmla="*/ 5544457 w 6516971"/>
              <a:gd name="connsiteY175" fmla="*/ 377371 h 3396343"/>
              <a:gd name="connsiteX176" fmla="*/ 5617028 w 6516971"/>
              <a:gd name="connsiteY176" fmla="*/ 348343 h 3396343"/>
              <a:gd name="connsiteX177" fmla="*/ 5667828 w 6516971"/>
              <a:gd name="connsiteY177" fmla="*/ 326571 h 3396343"/>
              <a:gd name="connsiteX178" fmla="*/ 5733143 w 6516971"/>
              <a:gd name="connsiteY178" fmla="*/ 304800 h 3396343"/>
              <a:gd name="connsiteX179" fmla="*/ 5776686 w 6516971"/>
              <a:gd name="connsiteY179" fmla="*/ 283028 h 3396343"/>
              <a:gd name="connsiteX180" fmla="*/ 5849257 w 6516971"/>
              <a:gd name="connsiteY180" fmla="*/ 254000 h 3396343"/>
              <a:gd name="connsiteX181" fmla="*/ 5878286 w 6516971"/>
              <a:gd name="connsiteY181" fmla="*/ 232228 h 3396343"/>
              <a:gd name="connsiteX182" fmla="*/ 5921828 w 6516971"/>
              <a:gd name="connsiteY182" fmla="*/ 217714 h 3396343"/>
              <a:gd name="connsiteX183" fmla="*/ 6175828 w 6516971"/>
              <a:gd name="connsiteY183" fmla="*/ 152400 h 3396343"/>
              <a:gd name="connsiteX184" fmla="*/ 6328228 w 6516971"/>
              <a:gd name="connsiteY184" fmla="*/ 123371 h 3396343"/>
              <a:gd name="connsiteX185" fmla="*/ 6422571 w 6516971"/>
              <a:gd name="connsiteY185" fmla="*/ 116114 h 3396343"/>
              <a:gd name="connsiteX186" fmla="*/ 6473371 w 6516971"/>
              <a:gd name="connsiteY186" fmla="*/ 108857 h 3396343"/>
              <a:gd name="connsiteX187" fmla="*/ 6495143 w 6516971"/>
              <a:gd name="connsiteY187" fmla="*/ 116114 h 3396343"/>
              <a:gd name="connsiteX188" fmla="*/ 6509657 w 6516971"/>
              <a:gd name="connsiteY188" fmla="*/ 123371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6516971" h="3396343">
                <a:moveTo>
                  <a:pt x="224971" y="3396343"/>
                </a:moveTo>
                <a:cubicBezTo>
                  <a:pt x="212182" y="3386111"/>
                  <a:pt x="186900" y="3368075"/>
                  <a:pt x="174171" y="3352800"/>
                </a:cubicBezTo>
                <a:cubicBezTo>
                  <a:pt x="155995" y="3330989"/>
                  <a:pt x="144561" y="3312565"/>
                  <a:pt x="130628" y="3287486"/>
                </a:cubicBezTo>
                <a:cubicBezTo>
                  <a:pt x="125374" y="3278029"/>
                  <a:pt x="121368" y="3267914"/>
                  <a:pt x="116114" y="3258457"/>
                </a:cubicBezTo>
                <a:cubicBezTo>
                  <a:pt x="109264" y="3246127"/>
                  <a:pt x="101600" y="3234266"/>
                  <a:pt x="94343" y="3222171"/>
                </a:cubicBezTo>
                <a:cubicBezTo>
                  <a:pt x="89539" y="3205359"/>
                  <a:pt x="80266" y="3170120"/>
                  <a:pt x="72571" y="3149600"/>
                </a:cubicBezTo>
                <a:cubicBezTo>
                  <a:pt x="67997" y="3137402"/>
                  <a:pt x="62176" y="3125673"/>
                  <a:pt x="58057" y="3113314"/>
                </a:cubicBezTo>
                <a:cubicBezTo>
                  <a:pt x="54903" y="3103852"/>
                  <a:pt x="53666" y="3093839"/>
                  <a:pt x="50800" y="3084286"/>
                </a:cubicBezTo>
                <a:cubicBezTo>
                  <a:pt x="46404" y="3069632"/>
                  <a:pt x="39997" y="3055586"/>
                  <a:pt x="36286" y="3040743"/>
                </a:cubicBezTo>
                <a:cubicBezTo>
                  <a:pt x="33867" y="3031067"/>
                  <a:pt x="31768" y="3021304"/>
                  <a:pt x="29028" y="3011714"/>
                </a:cubicBezTo>
                <a:cubicBezTo>
                  <a:pt x="19807" y="2979440"/>
                  <a:pt x="22075" y="2998721"/>
                  <a:pt x="14514" y="2960914"/>
                </a:cubicBezTo>
                <a:cubicBezTo>
                  <a:pt x="5511" y="2915898"/>
                  <a:pt x="5003" y="2894826"/>
                  <a:pt x="0" y="2844800"/>
                </a:cubicBezTo>
                <a:cubicBezTo>
                  <a:pt x="2419" y="2830286"/>
                  <a:pt x="5176" y="2815824"/>
                  <a:pt x="7257" y="2801257"/>
                </a:cubicBezTo>
                <a:cubicBezTo>
                  <a:pt x="12306" y="2765916"/>
                  <a:pt x="14351" y="2734283"/>
                  <a:pt x="21771" y="2699657"/>
                </a:cubicBezTo>
                <a:cubicBezTo>
                  <a:pt x="43944" y="2596186"/>
                  <a:pt x="27753" y="2675094"/>
                  <a:pt x="43543" y="2619828"/>
                </a:cubicBezTo>
                <a:cubicBezTo>
                  <a:pt x="46283" y="2610238"/>
                  <a:pt x="46871" y="2599967"/>
                  <a:pt x="50800" y="2590800"/>
                </a:cubicBezTo>
                <a:cubicBezTo>
                  <a:pt x="54236" y="2582783"/>
                  <a:pt x="61413" y="2576829"/>
                  <a:pt x="65314" y="2569028"/>
                </a:cubicBezTo>
                <a:cubicBezTo>
                  <a:pt x="68735" y="2562186"/>
                  <a:pt x="69150" y="2554099"/>
                  <a:pt x="72571" y="2547257"/>
                </a:cubicBezTo>
                <a:cubicBezTo>
                  <a:pt x="76472" y="2539456"/>
                  <a:pt x="82759" y="2533059"/>
                  <a:pt x="87086" y="2525486"/>
                </a:cubicBezTo>
                <a:cubicBezTo>
                  <a:pt x="92453" y="2516093"/>
                  <a:pt x="94958" y="2504997"/>
                  <a:pt x="101600" y="2496457"/>
                </a:cubicBezTo>
                <a:cubicBezTo>
                  <a:pt x="112102" y="2482955"/>
                  <a:pt x="125791" y="2472266"/>
                  <a:pt x="137886" y="2460171"/>
                </a:cubicBezTo>
                <a:cubicBezTo>
                  <a:pt x="140305" y="2452914"/>
                  <a:pt x="140364" y="2444373"/>
                  <a:pt x="145143" y="2438400"/>
                </a:cubicBezTo>
                <a:cubicBezTo>
                  <a:pt x="150591" y="2431589"/>
                  <a:pt x="160292" y="2429562"/>
                  <a:pt x="166914" y="2423886"/>
                </a:cubicBezTo>
                <a:cubicBezTo>
                  <a:pt x="177304" y="2414980"/>
                  <a:pt x="187733" y="2405805"/>
                  <a:pt x="195943" y="2394857"/>
                </a:cubicBezTo>
                <a:cubicBezTo>
                  <a:pt x="203200" y="2385181"/>
                  <a:pt x="209161" y="2374381"/>
                  <a:pt x="217714" y="2365828"/>
                </a:cubicBezTo>
                <a:cubicBezTo>
                  <a:pt x="223881" y="2359661"/>
                  <a:pt x="231913" y="2355641"/>
                  <a:pt x="239486" y="2351314"/>
                </a:cubicBezTo>
                <a:cubicBezTo>
                  <a:pt x="269003" y="2334447"/>
                  <a:pt x="265793" y="2337480"/>
                  <a:pt x="297543" y="2329543"/>
                </a:cubicBezTo>
                <a:cubicBezTo>
                  <a:pt x="512936" y="2345498"/>
                  <a:pt x="428498" y="2335934"/>
                  <a:pt x="551543" y="2351314"/>
                </a:cubicBezTo>
                <a:cubicBezTo>
                  <a:pt x="565920" y="2349517"/>
                  <a:pt x="618079" y="2345362"/>
                  <a:pt x="638628" y="2336800"/>
                </a:cubicBezTo>
                <a:cubicBezTo>
                  <a:pt x="658601" y="2328478"/>
                  <a:pt x="677333" y="2317447"/>
                  <a:pt x="696686" y="2307771"/>
                </a:cubicBezTo>
                <a:cubicBezTo>
                  <a:pt x="706362" y="2302933"/>
                  <a:pt x="717059" y="2299748"/>
                  <a:pt x="725714" y="2293257"/>
                </a:cubicBezTo>
                <a:cubicBezTo>
                  <a:pt x="761721" y="2266253"/>
                  <a:pt x="744679" y="2278196"/>
                  <a:pt x="776514" y="2256971"/>
                </a:cubicBezTo>
                <a:cubicBezTo>
                  <a:pt x="805155" y="2214009"/>
                  <a:pt x="773763" y="2255864"/>
                  <a:pt x="820057" y="2213428"/>
                </a:cubicBezTo>
                <a:cubicBezTo>
                  <a:pt x="840232" y="2194935"/>
                  <a:pt x="853635" y="2167610"/>
                  <a:pt x="878114" y="2155371"/>
                </a:cubicBezTo>
                <a:cubicBezTo>
                  <a:pt x="951658" y="2118600"/>
                  <a:pt x="860815" y="2166184"/>
                  <a:pt x="936171" y="2119086"/>
                </a:cubicBezTo>
                <a:cubicBezTo>
                  <a:pt x="945345" y="2113352"/>
                  <a:pt x="956397" y="2110859"/>
                  <a:pt x="965200" y="2104571"/>
                </a:cubicBezTo>
                <a:cubicBezTo>
                  <a:pt x="973551" y="2098606"/>
                  <a:pt x="979028" y="2089299"/>
                  <a:pt x="986971" y="2082800"/>
                </a:cubicBezTo>
                <a:cubicBezTo>
                  <a:pt x="1005693" y="2067482"/>
                  <a:pt x="1025676" y="2053771"/>
                  <a:pt x="1045028" y="2039257"/>
                </a:cubicBezTo>
                <a:lnTo>
                  <a:pt x="1132114" y="1973943"/>
                </a:lnTo>
                <a:cubicBezTo>
                  <a:pt x="1240856" y="1892386"/>
                  <a:pt x="1091920" y="2006226"/>
                  <a:pt x="1182914" y="1930400"/>
                </a:cubicBezTo>
                <a:cubicBezTo>
                  <a:pt x="1189615" y="1924816"/>
                  <a:pt x="1197875" y="1921335"/>
                  <a:pt x="1204686" y="1915886"/>
                </a:cubicBezTo>
                <a:cubicBezTo>
                  <a:pt x="1216606" y="1906350"/>
                  <a:pt x="1234799" y="1882924"/>
                  <a:pt x="1240971" y="1872343"/>
                </a:cubicBezTo>
                <a:cubicBezTo>
                  <a:pt x="1251873" y="1853654"/>
                  <a:pt x="1270000" y="1814286"/>
                  <a:pt x="1270000" y="1814286"/>
                </a:cubicBezTo>
                <a:cubicBezTo>
                  <a:pt x="1272799" y="1803091"/>
                  <a:pt x="1284514" y="1758184"/>
                  <a:pt x="1284514" y="1748971"/>
                </a:cubicBezTo>
                <a:cubicBezTo>
                  <a:pt x="1284514" y="1722252"/>
                  <a:pt x="1281036" y="1695594"/>
                  <a:pt x="1277257" y="1669143"/>
                </a:cubicBezTo>
                <a:cubicBezTo>
                  <a:pt x="1276175" y="1661570"/>
                  <a:pt x="1272013" y="1654751"/>
                  <a:pt x="1270000" y="1647371"/>
                </a:cubicBezTo>
                <a:cubicBezTo>
                  <a:pt x="1264751" y="1628126"/>
                  <a:pt x="1260966" y="1608494"/>
                  <a:pt x="1255486" y="1589314"/>
                </a:cubicBezTo>
                <a:cubicBezTo>
                  <a:pt x="1250648" y="1572381"/>
                  <a:pt x="1245605" y="1555504"/>
                  <a:pt x="1240971" y="1538514"/>
                </a:cubicBezTo>
                <a:cubicBezTo>
                  <a:pt x="1215059" y="1443507"/>
                  <a:pt x="1260003" y="1604055"/>
                  <a:pt x="1226457" y="1458686"/>
                </a:cubicBezTo>
                <a:cubicBezTo>
                  <a:pt x="1223017" y="1443778"/>
                  <a:pt x="1215654" y="1429986"/>
                  <a:pt x="1211943" y="1415143"/>
                </a:cubicBezTo>
                <a:cubicBezTo>
                  <a:pt x="1209524" y="1405467"/>
                  <a:pt x="1208737" y="1395228"/>
                  <a:pt x="1204686" y="1386114"/>
                </a:cubicBezTo>
                <a:cubicBezTo>
                  <a:pt x="1198957" y="1373224"/>
                  <a:pt x="1189764" y="1362158"/>
                  <a:pt x="1182914" y="1349828"/>
                </a:cubicBezTo>
                <a:cubicBezTo>
                  <a:pt x="1177660" y="1340371"/>
                  <a:pt x="1174891" y="1329454"/>
                  <a:pt x="1168400" y="1320800"/>
                </a:cubicBezTo>
                <a:cubicBezTo>
                  <a:pt x="1160189" y="1309853"/>
                  <a:pt x="1148277" y="1302161"/>
                  <a:pt x="1139371" y="1291771"/>
                </a:cubicBezTo>
                <a:cubicBezTo>
                  <a:pt x="1133695" y="1285149"/>
                  <a:pt x="1131024" y="1276167"/>
                  <a:pt x="1124857" y="1270000"/>
                </a:cubicBezTo>
                <a:cubicBezTo>
                  <a:pt x="1118690" y="1263833"/>
                  <a:pt x="1109786" y="1261070"/>
                  <a:pt x="1103086" y="1255486"/>
                </a:cubicBezTo>
                <a:cubicBezTo>
                  <a:pt x="1088218" y="1243096"/>
                  <a:pt x="1071310" y="1218737"/>
                  <a:pt x="1052286" y="1211943"/>
                </a:cubicBezTo>
                <a:cubicBezTo>
                  <a:pt x="1029053" y="1203646"/>
                  <a:pt x="1003647" y="1203411"/>
                  <a:pt x="979714" y="1197428"/>
                </a:cubicBezTo>
                <a:lnTo>
                  <a:pt x="950686" y="1190171"/>
                </a:lnTo>
                <a:cubicBezTo>
                  <a:pt x="936172" y="1192590"/>
                  <a:pt x="921531" y="1194345"/>
                  <a:pt x="907143" y="1197428"/>
                </a:cubicBezTo>
                <a:cubicBezTo>
                  <a:pt x="887638" y="1201608"/>
                  <a:pt x="849086" y="1211943"/>
                  <a:pt x="849086" y="1211943"/>
                </a:cubicBezTo>
                <a:cubicBezTo>
                  <a:pt x="841829" y="1216781"/>
                  <a:pt x="834015" y="1220873"/>
                  <a:pt x="827314" y="1226457"/>
                </a:cubicBezTo>
                <a:cubicBezTo>
                  <a:pt x="806361" y="1243917"/>
                  <a:pt x="805299" y="1248594"/>
                  <a:pt x="791028" y="1270000"/>
                </a:cubicBezTo>
                <a:cubicBezTo>
                  <a:pt x="788609" y="1277257"/>
                  <a:pt x="785784" y="1284391"/>
                  <a:pt x="783771" y="1291771"/>
                </a:cubicBezTo>
                <a:cubicBezTo>
                  <a:pt x="778522" y="1311016"/>
                  <a:pt x="769257" y="1349828"/>
                  <a:pt x="769257" y="1349828"/>
                </a:cubicBezTo>
                <a:cubicBezTo>
                  <a:pt x="771676" y="1376438"/>
                  <a:pt x="772735" y="1403206"/>
                  <a:pt x="776514" y="1429657"/>
                </a:cubicBezTo>
                <a:cubicBezTo>
                  <a:pt x="780003" y="1454078"/>
                  <a:pt x="786972" y="1477894"/>
                  <a:pt x="791028" y="1502228"/>
                </a:cubicBezTo>
                <a:cubicBezTo>
                  <a:pt x="793447" y="1516742"/>
                  <a:pt x="795400" y="1531342"/>
                  <a:pt x="798286" y="1545771"/>
                </a:cubicBezTo>
                <a:cubicBezTo>
                  <a:pt x="800242" y="1555551"/>
                  <a:pt x="803705" y="1564997"/>
                  <a:pt x="805543" y="1574800"/>
                </a:cubicBezTo>
                <a:cubicBezTo>
                  <a:pt x="810966" y="1603725"/>
                  <a:pt x="810751" y="1633967"/>
                  <a:pt x="820057" y="1661886"/>
                </a:cubicBezTo>
                <a:cubicBezTo>
                  <a:pt x="831080" y="1694955"/>
                  <a:pt x="829363" y="1688754"/>
                  <a:pt x="841828" y="1734457"/>
                </a:cubicBezTo>
                <a:cubicBezTo>
                  <a:pt x="846430" y="1751331"/>
                  <a:pt x="849392" y="1769037"/>
                  <a:pt x="856343" y="1785257"/>
                </a:cubicBezTo>
                <a:cubicBezTo>
                  <a:pt x="860605" y="1795201"/>
                  <a:pt x="866595" y="1804342"/>
                  <a:pt x="870857" y="1814286"/>
                </a:cubicBezTo>
                <a:cubicBezTo>
                  <a:pt x="873870" y="1821317"/>
                  <a:pt x="874949" y="1829093"/>
                  <a:pt x="878114" y="1836057"/>
                </a:cubicBezTo>
                <a:cubicBezTo>
                  <a:pt x="894585" y="1872292"/>
                  <a:pt x="901776" y="1888053"/>
                  <a:pt x="921657" y="1915886"/>
                </a:cubicBezTo>
                <a:cubicBezTo>
                  <a:pt x="928687" y="1925728"/>
                  <a:pt x="937018" y="1934657"/>
                  <a:pt x="943428" y="1944914"/>
                </a:cubicBezTo>
                <a:cubicBezTo>
                  <a:pt x="987841" y="2015974"/>
                  <a:pt x="921621" y="1926315"/>
                  <a:pt x="979714" y="2010228"/>
                </a:cubicBezTo>
                <a:cubicBezTo>
                  <a:pt x="993484" y="2030117"/>
                  <a:pt x="1009838" y="2048158"/>
                  <a:pt x="1023257" y="2068286"/>
                </a:cubicBezTo>
                <a:cubicBezTo>
                  <a:pt x="1055339" y="2116408"/>
                  <a:pt x="1017631" y="2062930"/>
                  <a:pt x="1059543" y="2111828"/>
                </a:cubicBezTo>
                <a:cubicBezTo>
                  <a:pt x="1067415" y="2121011"/>
                  <a:pt x="1072761" y="2132304"/>
                  <a:pt x="1081314" y="2140857"/>
                </a:cubicBezTo>
                <a:cubicBezTo>
                  <a:pt x="1087481" y="2147024"/>
                  <a:pt x="1095989" y="2150301"/>
                  <a:pt x="1103086" y="2155371"/>
                </a:cubicBezTo>
                <a:cubicBezTo>
                  <a:pt x="1112928" y="2162401"/>
                  <a:pt x="1122272" y="2170113"/>
                  <a:pt x="1132114" y="2177143"/>
                </a:cubicBezTo>
                <a:cubicBezTo>
                  <a:pt x="1139211" y="2182213"/>
                  <a:pt x="1146788" y="2186587"/>
                  <a:pt x="1153886" y="2191657"/>
                </a:cubicBezTo>
                <a:cubicBezTo>
                  <a:pt x="1163728" y="2198687"/>
                  <a:pt x="1173731" y="2205557"/>
                  <a:pt x="1182914" y="2213428"/>
                </a:cubicBezTo>
                <a:cubicBezTo>
                  <a:pt x="1190707" y="2220107"/>
                  <a:pt x="1195775" y="2230108"/>
                  <a:pt x="1204686" y="2235200"/>
                </a:cubicBezTo>
                <a:cubicBezTo>
                  <a:pt x="1213346" y="2240148"/>
                  <a:pt x="1224038" y="2240038"/>
                  <a:pt x="1233714" y="2242457"/>
                </a:cubicBezTo>
                <a:cubicBezTo>
                  <a:pt x="1240971" y="2247295"/>
                  <a:pt x="1247469" y="2253535"/>
                  <a:pt x="1255486" y="2256971"/>
                </a:cubicBezTo>
                <a:cubicBezTo>
                  <a:pt x="1297901" y="2275148"/>
                  <a:pt x="1368793" y="2258961"/>
                  <a:pt x="1400628" y="2256971"/>
                </a:cubicBezTo>
                <a:cubicBezTo>
                  <a:pt x="1415142" y="2249714"/>
                  <a:pt x="1430669" y="2244201"/>
                  <a:pt x="1444171" y="2235200"/>
                </a:cubicBezTo>
                <a:cubicBezTo>
                  <a:pt x="1452711" y="2229507"/>
                  <a:pt x="1458058" y="2219998"/>
                  <a:pt x="1465943" y="2213428"/>
                </a:cubicBezTo>
                <a:cubicBezTo>
                  <a:pt x="1472643" y="2207844"/>
                  <a:pt x="1480457" y="2203752"/>
                  <a:pt x="1487714" y="2198914"/>
                </a:cubicBezTo>
                <a:cubicBezTo>
                  <a:pt x="1517409" y="2154371"/>
                  <a:pt x="1496061" y="2183310"/>
                  <a:pt x="1560286" y="2119086"/>
                </a:cubicBezTo>
                <a:lnTo>
                  <a:pt x="1560286" y="2119086"/>
                </a:lnTo>
                <a:cubicBezTo>
                  <a:pt x="1569962" y="2106991"/>
                  <a:pt x="1578361" y="2093753"/>
                  <a:pt x="1589314" y="2082800"/>
                </a:cubicBezTo>
                <a:cubicBezTo>
                  <a:pt x="1597867" y="2074247"/>
                  <a:pt x="1609790" y="2069581"/>
                  <a:pt x="1618343" y="2061028"/>
                </a:cubicBezTo>
                <a:cubicBezTo>
                  <a:pt x="1626895" y="2052476"/>
                  <a:pt x="1631562" y="2040552"/>
                  <a:pt x="1640114" y="2032000"/>
                </a:cubicBezTo>
                <a:cubicBezTo>
                  <a:pt x="1651067" y="2021047"/>
                  <a:pt x="1665447" y="2013924"/>
                  <a:pt x="1676400" y="2002971"/>
                </a:cubicBezTo>
                <a:cubicBezTo>
                  <a:pt x="1684952" y="1994419"/>
                  <a:pt x="1689619" y="1982495"/>
                  <a:pt x="1698171" y="1973943"/>
                </a:cubicBezTo>
                <a:cubicBezTo>
                  <a:pt x="1709124" y="1962990"/>
                  <a:pt x="1723888" y="1956238"/>
                  <a:pt x="1734457" y="1944914"/>
                </a:cubicBezTo>
                <a:cubicBezTo>
                  <a:pt x="1793363" y="1881800"/>
                  <a:pt x="1801618" y="1859269"/>
                  <a:pt x="1850571" y="1792514"/>
                </a:cubicBezTo>
                <a:cubicBezTo>
                  <a:pt x="1859731" y="1780023"/>
                  <a:pt x="1871008" y="1769116"/>
                  <a:pt x="1879600" y="1756228"/>
                </a:cubicBezTo>
                <a:cubicBezTo>
                  <a:pt x="1885601" y="1747227"/>
                  <a:pt x="1888380" y="1736374"/>
                  <a:pt x="1894114" y="1727200"/>
                </a:cubicBezTo>
                <a:cubicBezTo>
                  <a:pt x="1905944" y="1708272"/>
                  <a:pt x="1938609" y="1673542"/>
                  <a:pt x="1944914" y="1654628"/>
                </a:cubicBezTo>
                <a:cubicBezTo>
                  <a:pt x="1947333" y="1647371"/>
                  <a:pt x="1949158" y="1639888"/>
                  <a:pt x="1952171" y="1632857"/>
                </a:cubicBezTo>
                <a:cubicBezTo>
                  <a:pt x="1963220" y="1607077"/>
                  <a:pt x="1966624" y="1603921"/>
                  <a:pt x="1981200" y="1582057"/>
                </a:cubicBezTo>
                <a:cubicBezTo>
                  <a:pt x="2001598" y="1500464"/>
                  <a:pt x="1968112" y="1629740"/>
                  <a:pt x="2010228" y="1494971"/>
                </a:cubicBezTo>
                <a:cubicBezTo>
                  <a:pt x="2024964" y="1447817"/>
                  <a:pt x="2025290" y="1433082"/>
                  <a:pt x="2032000" y="1386114"/>
                </a:cubicBezTo>
                <a:cubicBezTo>
                  <a:pt x="2029581" y="1337733"/>
                  <a:pt x="2028606" y="1289258"/>
                  <a:pt x="2024743" y="1240971"/>
                </a:cubicBezTo>
                <a:cubicBezTo>
                  <a:pt x="2018169" y="1158790"/>
                  <a:pt x="2001358" y="1257911"/>
                  <a:pt x="2024743" y="1117600"/>
                </a:cubicBezTo>
                <a:cubicBezTo>
                  <a:pt x="2027258" y="1102509"/>
                  <a:pt x="2034419" y="1088571"/>
                  <a:pt x="2039257" y="1074057"/>
                </a:cubicBezTo>
                <a:cubicBezTo>
                  <a:pt x="2041676" y="1066800"/>
                  <a:pt x="2041105" y="1057695"/>
                  <a:pt x="2046514" y="1052286"/>
                </a:cubicBezTo>
                <a:cubicBezTo>
                  <a:pt x="2113149" y="985646"/>
                  <a:pt x="1987653" y="1114211"/>
                  <a:pt x="2075543" y="1008743"/>
                </a:cubicBezTo>
                <a:cubicBezTo>
                  <a:pt x="2081127" y="1002043"/>
                  <a:pt x="2089918" y="998851"/>
                  <a:pt x="2097314" y="994228"/>
                </a:cubicBezTo>
                <a:cubicBezTo>
                  <a:pt x="2166124" y="951221"/>
                  <a:pt x="2106137" y="986300"/>
                  <a:pt x="2155371" y="965200"/>
                </a:cubicBezTo>
                <a:cubicBezTo>
                  <a:pt x="2165315" y="960938"/>
                  <a:pt x="2174290" y="954537"/>
                  <a:pt x="2184400" y="950686"/>
                </a:cubicBezTo>
                <a:cubicBezTo>
                  <a:pt x="2225153" y="935161"/>
                  <a:pt x="2267687" y="924322"/>
                  <a:pt x="2307771" y="907143"/>
                </a:cubicBezTo>
                <a:cubicBezTo>
                  <a:pt x="2406911" y="864653"/>
                  <a:pt x="2312627" y="903397"/>
                  <a:pt x="2402114" y="870857"/>
                </a:cubicBezTo>
                <a:cubicBezTo>
                  <a:pt x="2414357" y="866405"/>
                  <a:pt x="2425922" y="860086"/>
                  <a:pt x="2438400" y="856343"/>
                </a:cubicBezTo>
                <a:cubicBezTo>
                  <a:pt x="2450215" y="852799"/>
                  <a:pt x="2462786" y="852332"/>
                  <a:pt x="2474686" y="849086"/>
                </a:cubicBezTo>
                <a:cubicBezTo>
                  <a:pt x="2489446" y="845060"/>
                  <a:pt x="2503162" y="837230"/>
                  <a:pt x="2518228" y="834571"/>
                </a:cubicBezTo>
                <a:cubicBezTo>
                  <a:pt x="2544541" y="829927"/>
                  <a:pt x="2571447" y="829733"/>
                  <a:pt x="2598057" y="827314"/>
                </a:cubicBezTo>
                <a:cubicBezTo>
                  <a:pt x="2610152" y="824895"/>
                  <a:pt x="2622008" y="820057"/>
                  <a:pt x="2634343" y="820057"/>
                </a:cubicBezTo>
                <a:cubicBezTo>
                  <a:pt x="2695381" y="820057"/>
                  <a:pt x="2684866" y="825807"/>
                  <a:pt x="2728686" y="834571"/>
                </a:cubicBezTo>
                <a:cubicBezTo>
                  <a:pt x="2743114" y="837457"/>
                  <a:pt x="2757714" y="839409"/>
                  <a:pt x="2772228" y="841828"/>
                </a:cubicBezTo>
                <a:cubicBezTo>
                  <a:pt x="2859306" y="899881"/>
                  <a:pt x="2787955" y="844250"/>
                  <a:pt x="2830286" y="892628"/>
                </a:cubicBezTo>
                <a:cubicBezTo>
                  <a:pt x="2841550" y="905501"/>
                  <a:pt x="2858921" y="913615"/>
                  <a:pt x="2866571" y="928914"/>
                </a:cubicBezTo>
                <a:cubicBezTo>
                  <a:pt x="2871409" y="938590"/>
                  <a:pt x="2874328" y="949495"/>
                  <a:pt x="2881086" y="957943"/>
                </a:cubicBezTo>
                <a:cubicBezTo>
                  <a:pt x="2893908" y="973971"/>
                  <a:pt x="2910114" y="986972"/>
                  <a:pt x="2924628" y="1001486"/>
                </a:cubicBezTo>
                <a:cubicBezTo>
                  <a:pt x="2929466" y="1006324"/>
                  <a:pt x="2935348" y="1010307"/>
                  <a:pt x="2939143" y="1016000"/>
                </a:cubicBezTo>
                <a:cubicBezTo>
                  <a:pt x="2946905" y="1027644"/>
                  <a:pt x="2955764" y="1044015"/>
                  <a:pt x="2968171" y="1052286"/>
                </a:cubicBezTo>
                <a:cubicBezTo>
                  <a:pt x="2977172" y="1058287"/>
                  <a:pt x="2987807" y="1061433"/>
                  <a:pt x="2997200" y="1066800"/>
                </a:cubicBezTo>
                <a:cubicBezTo>
                  <a:pt x="3019500" y="1079543"/>
                  <a:pt x="3021679" y="1087054"/>
                  <a:pt x="3048000" y="1095828"/>
                </a:cubicBezTo>
                <a:cubicBezTo>
                  <a:pt x="3059702" y="1099729"/>
                  <a:pt x="3072191" y="1100667"/>
                  <a:pt x="3084286" y="1103086"/>
                </a:cubicBezTo>
                <a:cubicBezTo>
                  <a:pt x="3122991" y="1100667"/>
                  <a:pt x="3161875" y="1100273"/>
                  <a:pt x="3200400" y="1095828"/>
                </a:cubicBezTo>
                <a:cubicBezTo>
                  <a:pt x="3224907" y="1093000"/>
                  <a:pt x="3272971" y="1081314"/>
                  <a:pt x="3272971" y="1081314"/>
                </a:cubicBezTo>
                <a:cubicBezTo>
                  <a:pt x="3302000" y="1066800"/>
                  <a:pt x="3330778" y="1051774"/>
                  <a:pt x="3360057" y="1037771"/>
                </a:cubicBezTo>
                <a:cubicBezTo>
                  <a:pt x="3386426" y="1025160"/>
                  <a:pt x="3439886" y="1001486"/>
                  <a:pt x="3439886" y="1001486"/>
                </a:cubicBezTo>
                <a:cubicBezTo>
                  <a:pt x="3459136" y="982236"/>
                  <a:pt x="3503218" y="941895"/>
                  <a:pt x="3519714" y="914400"/>
                </a:cubicBezTo>
                <a:cubicBezTo>
                  <a:pt x="3526416" y="903229"/>
                  <a:pt x="3529390" y="890209"/>
                  <a:pt x="3534228" y="878114"/>
                </a:cubicBezTo>
                <a:cubicBezTo>
                  <a:pt x="3536647" y="861181"/>
                  <a:pt x="3541486" y="844419"/>
                  <a:pt x="3541486" y="827314"/>
                </a:cubicBezTo>
                <a:cubicBezTo>
                  <a:pt x="3541486" y="821138"/>
                  <a:pt x="3529006" y="742469"/>
                  <a:pt x="3526971" y="732971"/>
                </a:cubicBezTo>
                <a:cubicBezTo>
                  <a:pt x="3522791" y="713466"/>
                  <a:pt x="3514931" y="694708"/>
                  <a:pt x="3512457" y="674914"/>
                </a:cubicBezTo>
                <a:cubicBezTo>
                  <a:pt x="3510038" y="655562"/>
                  <a:pt x="3509930" y="635778"/>
                  <a:pt x="3505200" y="616857"/>
                </a:cubicBezTo>
                <a:cubicBezTo>
                  <a:pt x="3500325" y="597357"/>
                  <a:pt x="3485771" y="582857"/>
                  <a:pt x="3476171" y="566057"/>
                </a:cubicBezTo>
                <a:cubicBezTo>
                  <a:pt x="3470804" y="556664"/>
                  <a:pt x="3466495" y="546704"/>
                  <a:pt x="3461657" y="537028"/>
                </a:cubicBezTo>
                <a:cubicBezTo>
                  <a:pt x="3450545" y="481470"/>
                  <a:pt x="3445803" y="474453"/>
                  <a:pt x="3461657" y="399143"/>
                </a:cubicBezTo>
                <a:cubicBezTo>
                  <a:pt x="3464563" y="385340"/>
                  <a:pt x="3475604" y="374593"/>
                  <a:pt x="3483428" y="362857"/>
                </a:cubicBezTo>
                <a:cubicBezTo>
                  <a:pt x="3490137" y="352793"/>
                  <a:pt x="3498170" y="343670"/>
                  <a:pt x="3505200" y="333828"/>
                </a:cubicBezTo>
                <a:cubicBezTo>
                  <a:pt x="3522363" y="309800"/>
                  <a:pt x="3538972" y="285380"/>
                  <a:pt x="3556000" y="261257"/>
                </a:cubicBezTo>
                <a:cubicBezTo>
                  <a:pt x="3568001" y="244256"/>
                  <a:pt x="3580191" y="227390"/>
                  <a:pt x="3592286" y="210457"/>
                </a:cubicBezTo>
                <a:cubicBezTo>
                  <a:pt x="3619022" y="173026"/>
                  <a:pt x="3625367" y="158257"/>
                  <a:pt x="3657600" y="130628"/>
                </a:cubicBezTo>
                <a:cubicBezTo>
                  <a:pt x="3664222" y="124952"/>
                  <a:pt x="3672274" y="121183"/>
                  <a:pt x="3679371" y="116114"/>
                </a:cubicBezTo>
                <a:cubicBezTo>
                  <a:pt x="3718765" y="87976"/>
                  <a:pt x="3706343" y="91743"/>
                  <a:pt x="3759200" y="65314"/>
                </a:cubicBezTo>
                <a:cubicBezTo>
                  <a:pt x="3766042" y="61893"/>
                  <a:pt x="3774129" y="61478"/>
                  <a:pt x="3780971" y="58057"/>
                </a:cubicBezTo>
                <a:cubicBezTo>
                  <a:pt x="3788772" y="54156"/>
                  <a:pt x="3794645" y="46782"/>
                  <a:pt x="3802743" y="43543"/>
                </a:cubicBezTo>
                <a:cubicBezTo>
                  <a:pt x="3819094" y="37002"/>
                  <a:pt x="3836527" y="33566"/>
                  <a:pt x="3853543" y="29028"/>
                </a:cubicBezTo>
                <a:cubicBezTo>
                  <a:pt x="3927017" y="9435"/>
                  <a:pt x="3901706" y="15503"/>
                  <a:pt x="3984171" y="7257"/>
                </a:cubicBezTo>
                <a:cubicBezTo>
                  <a:pt x="3993847" y="4838"/>
                  <a:pt x="4003226" y="0"/>
                  <a:pt x="4013200" y="0"/>
                </a:cubicBezTo>
                <a:cubicBezTo>
                  <a:pt x="4068891" y="0"/>
                  <a:pt x="4124652" y="2215"/>
                  <a:pt x="4180114" y="7257"/>
                </a:cubicBezTo>
                <a:cubicBezTo>
                  <a:pt x="4205999" y="9610"/>
                  <a:pt x="4251582" y="21495"/>
                  <a:pt x="4281714" y="29028"/>
                </a:cubicBezTo>
                <a:cubicBezTo>
                  <a:pt x="4291390" y="33866"/>
                  <a:pt x="4300698" y="39525"/>
                  <a:pt x="4310743" y="43543"/>
                </a:cubicBezTo>
                <a:cubicBezTo>
                  <a:pt x="4337032" y="54059"/>
                  <a:pt x="4364060" y="62629"/>
                  <a:pt x="4390571" y="72571"/>
                </a:cubicBezTo>
                <a:cubicBezTo>
                  <a:pt x="4402769" y="77145"/>
                  <a:pt x="4415205" y="81260"/>
                  <a:pt x="4426857" y="87086"/>
                </a:cubicBezTo>
                <a:cubicBezTo>
                  <a:pt x="4439917" y="93616"/>
                  <a:pt x="4498629" y="130980"/>
                  <a:pt x="4506686" y="137886"/>
                </a:cubicBezTo>
                <a:cubicBezTo>
                  <a:pt x="4523619" y="152400"/>
                  <a:pt x="4540225" y="167305"/>
                  <a:pt x="4557486" y="181428"/>
                </a:cubicBezTo>
                <a:cubicBezTo>
                  <a:pt x="4566847" y="189087"/>
                  <a:pt x="4577445" y="195198"/>
                  <a:pt x="4586514" y="203200"/>
                </a:cubicBezTo>
                <a:cubicBezTo>
                  <a:pt x="4618605" y="231516"/>
                  <a:pt x="4650595" y="260024"/>
                  <a:pt x="4680857" y="290286"/>
                </a:cubicBezTo>
                <a:cubicBezTo>
                  <a:pt x="4688114" y="297543"/>
                  <a:pt x="4695949" y="304265"/>
                  <a:pt x="4702628" y="312057"/>
                </a:cubicBezTo>
                <a:cubicBezTo>
                  <a:pt x="4710500" y="321241"/>
                  <a:pt x="4715039" y="333427"/>
                  <a:pt x="4724400" y="341086"/>
                </a:cubicBezTo>
                <a:cubicBezTo>
                  <a:pt x="4742063" y="355537"/>
                  <a:pt x="4763651" y="364442"/>
                  <a:pt x="4782457" y="377371"/>
                </a:cubicBezTo>
                <a:cubicBezTo>
                  <a:pt x="4802391" y="391076"/>
                  <a:pt x="4818408" y="411089"/>
                  <a:pt x="4840514" y="420914"/>
                </a:cubicBezTo>
                <a:cubicBezTo>
                  <a:pt x="4986774" y="485918"/>
                  <a:pt x="4923972" y="472232"/>
                  <a:pt x="5021943" y="486228"/>
                </a:cubicBezTo>
                <a:cubicBezTo>
                  <a:pt x="5125962" y="483809"/>
                  <a:pt x="5230324" y="487757"/>
                  <a:pt x="5334000" y="478971"/>
                </a:cubicBezTo>
                <a:cubicBezTo>
                  <a:pt x="5373753" y="475602"/>
                  <a:pt x="5450114" y="449943"/>
                  <a:pt x="5450114" y="449943"/>
                </a:cubicBezTo>
                <a:cubicBezTo>
                  <a:pt x="5468839" y="437459"/>
                  <a:pt x="5503887" y="415256"/>
                  <a:pt x="5522686" y="399143"/>
                </a:cubicBezTo>
                <a:cubicBezTo>
                  <a:pt x="5530478" y="392464"/>
                  <a:pt x="5536106" y="383336"/>
                  <a:pt x="5544457" y="377371"/>
                </a:cubicBezTo>
                <a:cubicBezTo>
                  <a:pt x="5565323" y="362467"/>
                  <a:pt x="5594119" y="357154"/>
                  <a:pt x="5617028" y="348343"/>
                </a:cubicBezTo>
                <a:cubicBezTo>
                  <a:pt x="5634223" y="341729"/>
                  <a:pt x="5650578" y="333040"/>
                  <a:pt x="5667828" y="326571"/>
                </a:cubicBezTo>
                <a:cubicBezTo>
                  <a:pt x="5689316" y="318513"/>
                  <a:pt x="5711835" y="313323"/>
                  <a:pt x="5733143" y="304800"/>
                </a:cubicBezTo>
                <a:cubicBezTo>
                  <a:pt x="5748210" y="298773"/>
                  <a:pt x="5761819" y="289532"/>
                  <a:pt x="5776686" y="283028"/>
                </a:cubicBezTo>
                <a:cubicBezTo>
                  <a:pt x="5800555" y="272585"/>
                  <a:pt x="5825954" y="265652"/>
                  <a:pt x="5849257" y="254000"/>
                </a:cubicBezTo>
                <a:cubicBezTo>
                  <a:pt x="5860076" y="248591"/>
                  <a:pt x="5867468" y="237637"/>
                  <a:pt x="5878286" y="232228"/>
                </a:cubicBezTo>
                <a:cubicBezTo>
                  <a:pt x="5891970" y="225386"/>
                  <a:pt x="5907051" y="221678"/>
                  <a:pt x="5921828" y="217714"/>
                </a:cubicBezTo>
                <a:cubicBezTo>
                  <a:pt x="6006263" y="195061"/>
                  <a:pt x="6089951" y="168758"/>
                  <a:pt x="6175828" y="152400"/>
                </a:cubicBezTo>
                <a:cubicBezTo>
                  <a:pt x="6226628" y="142724"/>
                  <a:pt x="6277065" y="130895"/>
                  <a:pt x="6328228" y="123371"/>
                </a:cubicBezTo>
                <a:cubicBezTo>
                  <a:pt x="6359433" y="118782"/>
                  <a:pt x="6391187" y="119252"/>
                  <a:pt x="6422571" y="116114"/>
                </a:cubicBezTo>
                <a:cubicBezTo>
                  <a:pt x="6439591" y="114412"/>
                  <a:pt x="6456438" y="111276"/>
                  <a:pt x="6473371" y="108857"/>
                </a:cubicBezTo>
                <a:cubicBezTo>
                  <a:pt x="6480628" y="111276"/>
                  <a:pt x="6488301" y="112693"/>
                  <a:pt x="6495143" y="116114"/>
                </a:cubicBezTo>
                <a:cubicBezTo>
                  <a:pt x="6511554" y="124319"/>
                  <a:pt x="6526300" y="140014"/>
                  <a:pt x="6509657" y="12337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7613C64E-67FE-D142-8454-9B95C77432A5}"/>
              </a:ext>
            </a:extLst>
          </p:cNvPr>
          <p:cNvSpPr txBox="1"/>
          <p:nvPr/>
        </p:nvSpPr>
        <p:spPr>
          <a:xfrm>
            <a:off x="7683503" y="6211669"/>
            <a:ext cx="126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(general </a:t>
            </a:r>
          </a:p>
          <a:p>
            <a:r>
              <a:rPr lang="en-US" dirty="0"/>
              <a:t>computing)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445B945B-C8E0-E14F-A4D2-7EE855FBC05E}"/>
              </a:ext>
            </a:extLst>
          </p:cNvPr>
          <p:cNvSpPr/>
          <p:nvPr/>
        </p:nvSpPr>
        <p:spPr>
          <a:xfrm>
            <a:off x="7644112" y="6132287"/>
            <a:ext cx="1329983" cy="146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51ECC7DD-137C-8A4B-BD4E-132EC8DA35D0}"/>
              </a:ext>
            </a:extLst>
          </p:cNvPr>
          <p:cNvSpPr txBox="1"/>
          <p:nvPr/>
        </p:nvSpPr>
        <p:spPr>
          <a:xfrm>
            <a:off x="7669509" y="2483921"/>
            <a:ext cx="135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Industry</a:t>
            </a:r>
          </a:p>
        </p:txBody>
      </p:sp>
    </p:spTree>
    <p:extLst>
      <p:ext uri="{BB962C8B-B14F-4D97-AF65-F5344CB8AC3E}">
        <p14:creationId xmlns:p14="http://schemas.microsoft.com/office/powerpoint/2010/main" val="2111634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29" y="82958"/>
            <a:ext cx="879266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Scientist path: a career-making skill set</a:t>
            </a:r>
          </a:p>
        </p:txBody>
      </p:sp>
      <p:sp>
        <p:nvSpPr>
          <p:cNvPr id="4" name="Left-Up Arrow 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1F8A79A3-6BA7-E04D-8C0B-D8893FDC2574}"/>
              </a:ext>
            </a:extLst>
          </p:cNvPr>
          <p:cNvSpPr/>
          <p:nvPr/>
        </p:nvSpPr>
        <p:spPr>
          <a:xfrm flipH="1">
            <a:off x="885823" y="1928813"/>
            <a:ext cx="6593868" cy="4429127"/>
          </a:xfrm>
          <a:prstGeom prst="leftUpArrow">
            <a:avLst>
              <a:gd name="adj1" fmla="val 1385"/>
              <a:gd name="adj2" fmla="val 3072"/>
              <a:gd name="adj3" fmla="val 47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EF7CD564-E865-BE4C-ACAF-355F5254604D}"/>
              </a:ext>
            </a:extLst>
          </p:cNvPr>
          <p:cNvSpPr txBox="1"/>
          <p:nvPr/>
        </p:nvSpPr>
        <p:spPr>
          <a:xfrm>
            <a:off x="0" y="2371723"/>
            <a:ext cx="9858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artistry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reading 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oriented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lost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ignorant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112628B9-DE5A-D84F-9B88-8E020415ED0B}"/>
              </a:ext>
            </a:extLst>
          </p:cNvPr>
          <p:cNvSpPr txBox="1"/>
          <p:nvPr/>
        </p:nvSpPr>
        <p:spPr>
          <a:xfrm>
            <a:off x="1000126" y="6278318"/>
            <a:ext cx="648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python</a:t>
            </a:r>
            <a:r>
              <a:rPr lang="en-US" dirty="0"/>
              <a:t>  </a:t>
            </a:r>
            <a:r>
              <a:rPr lang="en-US" dirty="0" err="1"/>
              <a:t>numpy</a:t>
            </a:r>
            <a:r>
              <a:rPr lang="en-US" dirty="0"/>
              <a:t>  </a:t>
            </a:r>
            <a:r>
              <a:rPr lang="en-US" dirty="0" err="1"/>
              <a:t>matplotlib</a:t>
            </a:r>
            <a:r>
              <a:rPr lang="en-US" dirty="0"/>
              <a:t>  </a:t>
            </a:r>
            <a:r>
              <a:rPr lang="en-US" dirty="0" err="1"/>
              <a:t>scipy</a:t>
            </a:r>
            <a:r>
              <a:rPr lang="en-US" dirty="0"/>
              <a:t>  pandas…(</a:t>
            </a:r>
            <a:r>
              <a:rPr lang="en-US" i="1" dirty="0"/>
              <a:t>packages</a:t>
            </a:r>
            <a:r>
              <a:rPr lang="en-US" dirty="0"/>
              <a:t>)…</a:t>
            </a:r>
            <a:r>
              <a:rPr lang="en-US" dirty="0" err="1"/>
              <a:t>MetPy</a:t>
            </a:r>
            <a:r>
              <a:rPr lang="en-US" dirty="0"/>
              <a:t>…etc.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86DE54B7-78FC-B046-B831-08F03B91C5FE}"/>
              </a:ext>
            </a:extLst>
          </p:cNvPr>
          <p:cNvSpPr txBox="1"/>
          <p:nvPr/>
        </p:nvSpPr>
        <p:spPr>
          <a:xfrm>
            <a:off x="1050244" y="5533299"/>
            <a:ext cx="7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‘hello </a:t>
            </a:r>
          </a:p>
          <a:p>
            <a:r>
              <a:rPr lang="en-US" dirty="0"/>
              <a:t>world’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7613C64E-67FE-D142-8454-9B95C77432A5}"/>
              </a:ext>
            </a:extLst>
          </p:cNvPr>
          <p:cNvSpPr txBox="1"/>
          <p:nvPr/>
        </p:nvSpPr>
        <p:spPr>
          <a:xfrm>
            <a:off x="7683503" y="6211669"/>
            <a:ext cx="126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(general </a:t>
            </a:r>
          </a:p>
          <a:p>
            <a:r>
              <a:rPr lang="en-US" dirty="0"/>
              <a:t>computing)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445B945B-C8E0-E14F-A4D2-7EE855FBC05E}"/>
              </a:ext>
            </a:extLst>
          </p:cNvPr>
          <p:cNvSpPr/>
          <p:nvPr/>
        </p:nvSpPr>
        <p:spPr>
          <a:xfrm>
            <a:off x="7644112" y="6132287"/>
            <a:ext cx="1329983" cy="146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xplosion 1 2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66B7C4B0-B668-8747-BC42-27BE11612F1C}"/>
              </a:ext>
            </a:extLst>
          </p:cNvPr>
          <p:cNvSpPr/>
          <p:nvPr/>
        </p:nvSpPr>
        <p:spPr>
          <a:xfrm>
            <a:off x="2844799" y="1989345"/>
            <a:ext cx="5646057" cy="3937546"/>
          </a:xfrm>
          <a:prstGeom prst="irregularSeal1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Solid core of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ability to pick up what’s out there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D6B2C840-E4EB-D048-B90A-B1E05C256765}"/>
              </a:ext>
            </a:extLst>
          </p:cNvPr>
          <p:cNvSpPr txBox="1"/>
          <p:nvPr/>
        </p:nvSpPr>
        <p:spPr>
          <a:xfrm rot="17695307">
            <a:off x="5502603" y="2386885"/>
            <a:ext cx="1793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few specialties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526189DF-56C4-0345-8249-CF999505B196}"/>
              </a:ext>
            </a:extLst>
          </p:cNvPr>
          <p:cNvSpPr txBox="1"/>
          <p:nvPr/>
        </p:nvSpPr>
        <p:spPr>
          <a:xfrm rot="21402643">
            <a:off x="5090719" y="5298480"/>
            <a:ext cx="122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opportunities not yet taken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5562DA84-8ACA-3F4F-941F-3D63293CF8C5}"/>
              </a:ext>
            </a:extLst>
          </p:cNvPr>
          <p:cNvSpPr txBox="1"/>
          <p:nvPr/>
        </p:nvSpPr>
        <p:spPr>
          <a:xfrm rot="20914970">
            <a:off x="6966492" y="3418786"/>
            <a:ext cx="1793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few specialties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E9881424-49BF-6844-857F-0CC0B7927387}"/>
              </a:ext>
            </a:extLst>
          </p:cNvPr>
          <p:cNvSpPr txBox="1"/>
          <p:nvPr/>
        </p:nvSpPr>
        <p:spPr>
          <a:xfrm rot="19890382">
            <a:off x="6225553" y="5067913"/>
            <a:ext cx="122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opportunities not yet taken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B5D89A30-0F8A-DA4F-984F-661EBB0D1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716" y="3701144"/>
            <a:ext cx="620626" cy="1671638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495ADE37-6360-2A46-B5B8-7E63F8478272}"/>
              </a:ext>
            </a:extLst>
          </p:cNvPr>
          <p:cNvSpPr/>
          <p:nvPr/>
        </p:nvSpPr>
        <p:spPr>
          <a:xfrm>
            <a:off x="1357086" y="3546459"/>
            <a:ext cx="2764971" cy="2366303"/>
          </a:xfrm>
          <a:custGeom>
            <a:avLst/>
            <a:gdLst>
              <a:gd name="connsiteX0" fmla="*/ 0 w 2634343"/>
              <a:gd name="connsiteY0" fmla="*/ 1881176 h 2366303"/>
              <a:gd name="connsiteX1" fmla="*/ 87086 w 2634343"/>
              <a:gd name="connsiteY1" fmla="*/ 1053861 h 2366303"/>
              <a:gd name="connsiteX2" fmla="*/ 290286 w 2634343"/>
              <a:gd name="connsiteY2" fmla="*/ 132204 h 2366303"/>
              <a:gd name="connsiteX3" fmla="*/ 457200 w 2634343"/>
              <a:gd name="connsiteY3" fmla="*/ 1336890 h 2366303"/>
              <a:gd name="connsiteX4" fmla="*/ 660400 w 2634343"/>
              <a:gd name="connsiteY4" fmla="*/ 705518 h 2366303"/>
              <a:gd name="connsiteX5" fmla="*/ 762000 w 2634343"/>
              <a:gd name="connsiteY5" fmla="*/ 23347 h 2366303"/>
              <a:gd name="connsiteX6" fmla="*/ 1023257 w 2634343"/>
              <a:gd name="connsiteY6" fmla="*/ 1605404 h 2366303"/>
              <a:gd name="connsiteX7" fmla="*/ 1233715 w 2634343"/>
              <a:gd name="connsiteY7" fmla="*/ 1278833 h 2366303"/>
              <a:gd name="connsiteX8" fmla="*/ 1400629 w 2634343"/>
              <a:gd name="connsiteY8" fmla="*/ 531347 h 2366303"/>
              <a:gd name="connsiteX9" fmla="*/ 2090057 w 2634343"/>
              <a:gd name="connsiteY9" fmla="*/ 2287576 h 2366303"/>
              <a:gd name="connsiteX10" fmla="*/ 2322286 w 2634343"/>
              <a:gd name="connsiteY10" fmla="*/ 1968261 h 2366303"/>
              <a:gd name="connsiteX11" fmla="*/ 2409372 w 2634343"/>
              <a:gd name="connsiteY11" fmla="*/ 1126433 h 2366303"/>
              <a:gd name="connsiteX12" fmla="*/ 2634343 w 2634343"/>
              <a:gd name="connsiteY12" fmla="*/ 691004 h 2366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34343" h="2366303">
                <a:moveTo>
                  <a:pt x="0" y="1881176"/>
                </a:moveTo>
                <a:cubicBezTo>
                  <a:pt x="19352" y="1613266"/>
                  <a:pt x="38705" y="1345356"/>
                  <a:pt x="87086" y="1053861"/>
                </a:cubicBezTo>
                <a:cubicBezTo>
                  <a:pt x="135467" y="762366"/>
                  <a:pt x="228600" y="85033"/>
                  <a:pt x="290286" y="132204"/>
                </a:cubicBezTo>
                <a:cubicBezTo>
                  <a:pt x="351972" y="179375"/>
                  <a:pt x="395514" y="1241338"/>
                  <a:pt x="457200" y="1336890"/>
                </a:cubicBezTo>
                <a:cubicBezTo>
                  <a:pt x="518886" y="1432442"/>
                  <a:pt x="609600" y="924442"/>
                  <a:pt x="660400" y="705518"/>
                </a:cubicBezTo>
                <a:cubicBezTo>
                  <a:pt x="711200" y="486594"/>
                  <a:pt x="701524" y="-126634"/>
                  <a:pt x="762000" y="23347"/>
                </a:cubicBezTo>
                <a:cubicBezTo>
                  <a:pt x="822476" y="173328"/>
                  <a:pt x="944638" y="1396156"/>
                  <a:pt x="1023257" y="1605404"/>
                </a:cubicBezTo>
                <a:cubicBezTo>
                  <a:pt x="1101876" y="1814652"/>
                  <a:pt x="1170820" y="1457842"/>
                  <a:pt x="1233715" y="1278833"/>
                </a:cubicBezTo>
                <a:cubicBezTo>
                  <a:pt x="1296610" y="1099824"/>
                  <a:pt x="1257905" y="363223"/>
                  <a:pt x="1400629" y="531347"/>
                </a:cubicBezTo>
                <a:cubicBezTo>
                  <a:pt x="1543353" y="699471"/>
                  <a:pt x="1936448" y="2048090"/>
                  <a:pt x="2090057" y="2287576"/>
                </a:cubicBezTo>
                <a:cubicBezTo>
                  <a:pt x="2243666" y="2527062"/>
                  <a:pt x="2269067" y="2161785"/>
                  <a:pt x="2322286" y="1968261"/>
                </a:cubicBezTo>
                <a:cubicBezTo>
                  <a:pt x="2375505" y="1774737"/>
                  <a:pt x="2357362" y="1339309"/>
                  <a:pt x="2409372" y="1126433"/>
                </a:cubicBezTo>
                <a:cubicBezTo>
                  <a:pt x="2461382" y="913557"/>
                  <a:pt x="2547862" y="802280"/>
                  <a:pt x="2634343" y="691004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BBB8C5EB-7F15-0D4D-9EC2-B997450B9C2B}"/>
              </a:ext>
            </a:extLst>
          </p:cNvPr>
          <p:cNvGrpSpPr/>
          <p:nvPr/>
        </p:nvGrpSpPr>
        <p:grpSpPr>
          <a:xfrm>
            <a:off x="4040304" y="2065553"/>
            <a:ext cx="4190725" cy="4114077"/>
            <a:chOff x="4040304" y="2065553"/>
            <a:chExt cx="4190725" cy="4114077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D0841CE8-FA33-B343-A149-E80DC8F6DFDE}"/>
                </a:ext>
              </a:extLst>
            </p:cNvPr>
            <p:cNvSpPr/>
            <p:nvPr/>
          </p:nvSpPr>
          <p:spPr>
            <a:xfrm>
              <a:off x="4040304" y="4357158"/>
              <a:ext cx="508000" cy="1788542"/>
            </a:xfrm>
            <a:custGeom>
              <a:avLst/>
              <a:gdLst>
                <a:gd name="connsiteX0" fmla="*/ 0 w 508000"/>
                <a:gd name="connsiteY0" fmla="*/ 1785257 h 1785257"/>
                <a:gd name="connsiteX1" fmla="*/ 145143 w 508000"/>
                <a:gd name="connsiteY1" fmla="*/ 769257 h 1785257"/>
                <a:gd name="connsiteX2" fmla="*/ 508000 w 508000"/>
                <a:gd name="connsiteY2" fmla="*/ 0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000" h="1785257">
                  <a:moveTo>
                    <a:pt x="0" y="1785257"/>
                  </a:moveTo>
                  <a:cubicBezTo>
                    <a:pt x="30238" y="1426028"/>
                    <a:pt x="60476" y="1066800"/>
                    <a:pt x="145143" y="769257"/>
                  </a:cubicBezTo>
                  <a:cubicBezTo>
                    <a:pt x="229810" y="471714"/>
                    <a:pt x="368905" y="235857"/>
                    <a:pt x="508000" y="0"/>
                  </a:cubicBezTo>
                </a:path>
              </a:pathLst>
            </a:custGeom>
            <a:noFill/>
            <a:ln w="222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B3905045-20D1-CF44-B0A1-F9B478F101CC}"/>
                </a:ext>
              </a:extLst>
            </p:cNvPr>
            <p:cNvSpPr/>
            <p:nvPr/>
          </p:nvSpPr>
          <p:spPr>
            <a:xfrm>
              <a:off x="5084032" y="4005943"/>
              <a:ext cx="179576" cy="2173687"/>
            </a:xfrm>
            <a:custGeom>
              <a:avLst/>
              <a:gdLst>
                <a:gd name="connsiteX0" fmla="*/ 0 w 508000"/>
                <a:gd name="connsiteY0" fmla="*/ 1785257 h 1785257"/>
                <a:gd name="connsiteX1" fmla="*/ 145143 w 508000"/>
                <a:gd name="connsiteY1" fmla="*/ 769257 h 1785257"/>
                <a:gd name="connsiteX2" fmla="*/ 508000 w 508000"/>
                <a:gd name="connsiteY2" fmla="*/ 0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000" h="1785257">
                  <a:moveTo>
                    <a:pt x="0" y="1785257"/>
                  </a:moveTo>
                  <a:cubicBezTo>
                    <a:pt x="30238" y="1426028"/>
                    <a:pt x="60476" y="1066800"/>
                    <a:pt x="145143" y="769257"/>
                  </a:cubicBezTo>
                  <a:cubicBezTo>
                    <a:pt x="229810" y="471714"/>
                    <a:pt x="368905" y="235857"/>
                    <a:pt x="508000" y="0"/>
                  </a:cubicBezTo>
                </a:path>
              </a:pathLst>
            </a:custGeom>
            <a:noFill/>
            <a:ln w="222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D0AB9224-4D21-EA43-B4EC-BAA08D333A79}"/>
                </a:ext>
              </a:extLst>
            </p:cNvPr>
            <p:cNvSpPr/>
            <p:nvPr/>
          </p:nvSpPr>
          <p:spPr>
            <a:xfrm flipH="1">
              <a:off x="6086582" y="4029097"/>
              <a:ext cx="210414" cy="2116603"/>
            </a:xfrm>
            <a:custGeom>
              <a:avLst/>
              <a:gdLst>
                <a:gd name="connsiteX0" fmla="*/ 0 w 508000"/>
                <a:gd name="connsiteY0" fmla="*/ 1785257 h 1785257"/>
                <a:gd name="connsiteX1" fmla="*/ 145143 w 508000"/>
                <a:gd name="connsiteY1" fmla="*/ 769257 h 1785257"/>
                <a:gd name="connsiteX2" fmla="*/ 508000 w 508000"/>
                <a:gd name="connsiteY2" fmla="*/ 0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000" h="1785257">
                  <a:moveTo>
                    <a:pt x="0" y="1785257"/>
                  </a:moveTo>
                  <a:cubicBezTo>
                    <a:pt x="30238" y="1426028"/>
                    <a:pt x="60476" y="1066800"/>
                    <a:pt x="145143" y="769257"/>
                  </a:cubicBezTo>
                  <a:cubicBezTo>
                    <a:pt x="229810" y="471714"/>
                    <a:pt x="368905" y="235857"/>
                    <a:pt x="508000" y="0"/>
                  </a:cubicBezTo>
                </a:path>
              </a:pathLst>
            </a:custGeom>
            <a:noFill/>
            <a:ln w="222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8E9F8AF8-6D73-2344-9B91-E4FCCCFCA7B5}"/>
                </a:ext>
              </a:extLst>
            </p:cNvPr>
            <p:cNvSpPr/>
            <p:nvPr/>
          </p:nvSpPr>
          <p:spPr>
            <a:xfrm>
              <a:off x="5966399" y="2065553"/>
              <a:ext cx="661193" cy="1234878"/>
            </a:xfrm>
            <a:custGeom>
              <a:avLst/>
              <a:gdLst>
                <a:gd name="connsiteX0" fmla="*/ 0 w 508000"/>
                <a:gd name="connsiteY0" fmla="*/ 1785257 h 1785257"/>
                <a:gd name="connsiteX1" fmla="*/ 145143 w 508000"/>
                <a:gd name="connsiteY1" fmla="*/ 769257 h 1785257"/>
                <a:gd name="connsiteX2" fmla="*/ 508000 w 508000"/>
                <a:gd name="connsiteY2" fmla="*/ 0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000" h="1785257">
                  <a:moveTo>
                    <a:pt x="0" y="1785257"/>
                  </a:moveTo>
                  <a:cubicBezTo>
                    <a:pt x="30238" y="1426028"/>
                    <a:pt x="60476" y="1066800"/>
                    <a:pt x="145143" y="769257"/>
                  </a:cubicBezTo>
                  <a:cubicBezTo>
                    <a:pt x="229810" y="471714"/>
                    <a:pt x="368905" y="235857"/>
                    <a:pt x="508000" y="0"/>
                  </a:cubicBezTo>
                </a:path>
              </a:pathLst>
            </a:custGeom>
            <a:noFill/>
            <a:ln w="222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25A997BC-D612-8A42-8866-32C87906A856}"/>
                </a:ext>
              </a:extLst>
            </p:cNvPr>
            <p:cNvSpPr/>
            <p:nvPr/>
          </p:nvSpPr>
          <p:spPr>
            <a:xfrm>
              <a:off x="6977923" y="3457244"/>
              <a:ext cx="1253106" cy="319366"/>
            </a:xfrm>
            <a:custGeom>
              <a:avLst/>
              <a:gdLst>
                <a:gd name="connsiteX0" fmla="*/ 0 w 508000"/>
                <a:gd name="connsiteY0" fmla="*/ 1785257 h 1785257"/>
                <a:gd name="connsiteX1" fmla="*/ 145143 w 508000"/>
                <a:gd name="connsiteY1" fmla="*/ 769257 h 1785257"/>
                <a:gd name="connsiteX2" fmla="*/ 508000 w 508000"/>
                <a:gd name="connsiteY2" fmla="*/ 0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000" h="1785257">
                  <a:moveTo>
                    <a:pt x="0" y="1785257"/>
                  </a:moveTo>
                  <a:cubicBezTo>
                    <a:pt x="30238" y="1426028"/>
                    <a:pt x="60476" y="1066800"/>
                    <a:pt x="145143" y="769257"/>
                  </a:cubicBezTo>
                  <a:cubicBezTo>
                    <a:pt x="229810" y="471714"/>
                    <a:pt x="368905" y="235857"/>
                    <a:pt x="508000" y="0"/>
                  </a:cubicBezTo>
                </a:path>
              </a:pathLst>
            </a:custGeom>
            <a:noFill/>
            <a:ln w="222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047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21320A0F-F2CF-7B42-A805-581F5EB7F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716" y="3701144"/>
            <a:ext cx="620626" cy="16716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29" y="82958"/>
            <a:ext cx="879266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After that first staircase, can get </a:t>
            </a:r>
            <a:br>
              <a:rPr lang="en-US" dirty="0"/>
            </a:br>
            <a:r>
              <a:rPr lang="en-US" dirty="0"/>
              <a:t>big boosts from mavens!</a:t>
            </a:r>
          </a:p>
        </p:txBody>
      </p:sp>
      <p:sp>
        <p:nvSpPr>
          <p:cNvPr id="4" name="Left-Up Arrow 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1F8A79A3-6BA7-E04D-8C0B-D8893FDC2574}"/>
              </a:ext>
            </a:extLst>
          </p:cNvPr>
          <p:cNvSpPr/>
          <p:nvPr/>
        </p:nvSpPr>
        <p:spPr>
          <a:xfrm flipH="1">
            <a:off x="885823" y="1928813"/>
            <a:ext cx="6593868" cy="4429127"/>
          </a:xfrm>
          <a:prstGeom prst="leftUpArrow">
            <a:avLst>
              <a:gd name="adj1" fmla="val 1385"/>
              <a:gd name="adj2" fmla="val 3072"/>
              <a:gd name="adj3" fmla="val 47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EF7CD564-E865-BE4C-ACAF-355F5254604D}"/>
              </a:ext>
            </a:extLst>
          </p:cNvPr>
          <p:cNvSpPr txBox="1"/>
          <p:nvPr/>
        </p:nvSpPr>
        <p:spPr>
          <a:xfrm>
            <a:off x="0" y="2371723"/>
            <a:ext cx="9858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artistry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reading 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oriented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lost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ignorant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112628B9-DE5A-D84F-9B88-8E020415ED0B}"/>
              </a:ext>
            </a:extLst>
          </p:cNvPr>
          <p:cNvSpPr txBox="1"/>
          <p:nvPr/>
        </p:nvSpPr>
        <p:spPr>
          <a:xfrm>
            <a:off x="1000126" y="6278318"/>
            <a:ext cx="648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python</a:t>
            </a:r>
            <a:r>
              <a:rPr lang="en-US" dirty="0"/>
              <a:t>  </a:t>
            </a:r>
            <a:r>
              <a:rPr lang="en-US" dirty="0" err="1"/>
              <a:t>numpy</a:t>
            </a:r>
            <a:r>
              <a:rPr lang="en-US" dirty="0"/>
              <a:t>  </a:t>
            </a:r>
            <a:r>
              <a:rPr lang="en-US" dirty="0" err="1"/>
              <a:t>matplotlib</a:t>
            </a:r>
            <a:r>
              <a:rPr lang="en-US" dirty="0"/>
              <a:t>  </a:t>
            </a:r>
            <a:r>
              <a:rPr lang="en-US" dirty="0" err="1"/>
              <a:t>scipy</a:t>
            </a:r>
            <a:r>
              <a:rPr lang="en-US" dirty="0"/>
              <a:t>  pandas…(</a:t>
            </a:r>
            <a:r>
              <a:rPr lang="en-US" i="1" dirty="0"/>
              <a:t>packages</a:t>
            </a:r>
            <a:r>
              <a:rPr lang="en-US" dirty="0"/>
              <a:t>)…</a:t>
            </a:r>
            <a:r>
              <a:rPr lang="en-US" dirty="0" err="1"/>
              <a:t>MetPy</a:t>
            </a:r>
            <a:r>
              <a:rPr lang="en-US" dirty="0"/>
              <a:t>…etc.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86DE54B7-78FC-B046-B831-08F03B91C5FE}"/>
              </a:ext>
            </a:extLst>
          </p:cNvPr>
          <p:cNvSpPr txBox="1"/>
          <p:nvPr/>
        </p:nvSpPr>
        <p:spPr>
          <a:xfrm>
            <a:off x="1050244" y="5533299"/>
            <a:ext cx="7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‘hello </a:t>
            </a:r>
          </a:p>
          <a:p>
            <a:r>
              <a:rPr lang="en-US" dirty="0"/>
              <a:t>world’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7613C64E-67FE-D142-8454-9B95C77432A5}"/>
              </a:ext>
            </a:extLst>
          </p:cNvPr>
          <p:cNvSpPr txBox="1"/>
          <p:nvPr/>
        </p:nvSpPr>
        <p:spPr>
          <a:xfrm>
            <a:off x="7683503" y="6211669"/>
            <a:ext cx="126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(general </a:t>
            </a:r>
          </a:p>
          <a:p>
            <a:r>
              <a:rPr lang="en-US" dirty="0"/>
              <a:t>computing)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445B945B-C8E0-E14F-A4D2-7EE855FBC05E}"/>
              </a:ext>
            </a:extLst>
          </p:cNvPr>
          <p:cNvSpPr/>
          <p:nvPr/>
        </p:nvSpPr>
        <p:spPr>
          <a:xfrm>
            <a:off x="7644112" y="6132287"/>
            <a:ext cx="1329983" cy="146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xplosion 1 2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66B7C4B0-B668-8747-BC42-27BE11612F1C}"/>
              </a:ext>
            </a:extLst>
          </p:cNvPr>
          <p:cNvSpPr/>
          <p:nvPr/>
        </p:nvSpPr>
        <p:spPr>
          <a:xfrm>
            <a:off x="2844799" y="1989345"/>
            <a:ext cx="5646057" cy="3937546"/>
          </a:xfrm>
          <a:prstGeom prst="irregularSeal1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Solid core of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ability to pick up what’s out there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D6B2C840-E4EB-D048-B90A-B1E05C256765}"/>
              </a:ext>
            </a:extLst>
          </p:cNvPr>
          <p:cNvSpPr txBox="1"/>
          <p:nvPr/>
        </p:nvSpPr>
        <p:spPr>
          <a:xfrm rot="17695307">
            <a:off x="5502603" y="2386885"/>
            <a:ext cx="1793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few specialties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526189DF-56C4-0345-8249-CF999505B196}"/>
              </a:ext>
            </a:extLst>
          </p:cNvPr>
          <p:cNvSpPr txBox="1"/>
          <p:nvPr/>
        </p:nvSpPr>
        <p:spPr>
          <a:xfrm rot="21402643">
            <a:off x="5090719" y="5298480"/>
            <a:ext cx="122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opportunities not yet taken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5562DA84-8ACA-3F4F-941F-3D63293CF8C5}"/>
              </a:ext>
            </a:extLst>
          </p:cNvPr>
          <p:cNvSpPr txBox="1"/>
          <p:nvPr/>
        </p:nvSpPr>
        <p:spPr>
          <a:xfrm rot="20914970">
            <a:off x="6966492" y="3418786"/>
            <a:ext cx="1793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few specialties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E9881424-49BF-6844-857F-0CC0B7927387}"/>
              </a:ext>
            </a:extLst>
          </p:cNvPr>
          <p:cNvSpPr txBox="1"/>
          <p:nvPr/>
        </p:nvSpPr>
        <p:spPr>
          <a:xfrm rot="19890382">
            <a:off x="6225553" y="5067913"/>
            <a:ext cx="122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opportunities not yet taken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495ADE37-6360-2A46-B5B8-7E63F8478272}"/>
              </a:ext>
            </a:extLst>
          </p:cNvPr>
          <p:cNvSpPr/>
          <p:nvPr/>
        </p:nvSpPr>
        <p:spPr>
          <a:xfrm>
            <a:off x="1357086" y="3532653"/>
            <a:ext cx="2764971" cy="2366303"/>
          </a:xfrm>
          <a:custGeom>
            <a:avLst/>
            <a:gdLst>
              <a:gd name="connsiteX0" fmla="*/ 0 w 2634343"/>
              <a:gd name="connsiteY0" fmla="*/ 1881176 h 2366303"/>
              <a:gd name="connsiteX1" fmla="*/ 87086 w 2634343"/>
              <a:gd name="connsiteY1" fmla="*/ 1053861 h 2366303"/>
              <a:gd name="connsiteX2" fmla="*/ 290286 w 2634343"/>
              <a:gd name="connsiteY2" fmla="*/ 132204 h 2366303"/>
              <a:gd name="connsiteX3" fmla="*/ 457200 w 2634343"/>
              <a:gd name="connsiteY3" fmla="*/ 1336890 h 2366303"/>
              <a:gd name="connsiteX4" fmla="*/ 660400 w 2634343"/>
              <a:gd name="connsiteY4" fmla="*/ 705518 h 2366303"/>
              <a:gd name="connsiteX5" fmla="*/ 762000 w 2634343"/>
              <a:gd name="connsiteY5" fmla="*/ 23347 h 2366303"/>
              <a:gd name="connsiteX6" fmla="*/ 1023257 w 2634343"/>
              <a:gd name="connsiteY6" fmla="*/ 1605404 h 2366303"/>
              <a:gd name="connsiteX7" fmla="*/ 1233715 w 2634343"/>
              <a:gd name="connsiteY7" fmla="*/ 1278833 h 2366303"/>
              <a:gd name="connsiteX8" fmla="*/ 1400629 w 2634343"/>
              <a:gd name="connsiteY8" fmla="*/ 531347 h 2366303"/>
              <a:gd name="connsiteX9" fmla="*/ 2090057 w 2634343"/>
              <a:gd name="connsiteY9" fmla="*/ 2287576 h 2366303"/>
              <a:gd name="connsiteX10" fmla="*/ 2322286 w 2634343"/>
              <a:gd name="connsiteY10" fmla="*/ 1968261 h 2366303"/>
              <a:gd name="connsiteX11" fmla="*/ 2409372 w 2634343"/>
              <a:gd name="connsiteY11" fmla="*/ 1126433 h 2366303"/>
              <a:gd name="connsiteX12" fmla="*/ 2634343 w 2634343"/>
              <a:gd name="connsiteY12" fmla="*/ 691004 h 2366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34343" h="2366303">
                <a:moveTo>
                  <a:pt x="0" y="1881176"/>
                </a:moveTo>
                <a:cubicBezTo>
                  <a:pt x="19352" y="1613266"/>
                  <a:pt x="38705" y="1345356"/>
                  <a:pt x="87086" y="1053861"/>
                </a:cubicBezTo>
                <a:cubicBezTo>
                  <a:pt x="135467" y="762366"/>
                  <a:pt x="228600" y="85033"/>
                  <a:pt x="290286" y="132204"/>
                </a:cubicBezTo>
                <a:cubicBezTo>
                  <a:pt x="351972" y="179375"/>
                  <a:pt x="395514" y="1241338"/>
                  <a:pt x="457200" y="1336890"/>
                </a:cubicBezTo>
                <a:cubicBezTo>
                  <a:pt x="518886" y="1432442"/>
                  <a:pt x="609600" y="924442"/>
                  <a:pt x="660400" y="705518"/>
                </a:cubicBezTo>
                <a:cubicBezTo>
                  <a:pt x="711200" y="486594"/>
                  <a:pt x="701524" y="-126634"/>
                  <a:pt x="762000" y="23347"/>
                </a:cubicBezTo>
                <a:cubicBezTo>
                  <a:pt x="822476" y="173328"/>
                  <a:pt x="944638" y="1396156"/>
                  <a:pt x="1023257" y="1605404"/>
                </a:cubicBezTo>
                <a:cubicBezTo>
                  <a:pt x="1101876" y="1814652"/>
                  <a:pt x="1170820" y="1457842"/>
                  <a:pt x="1233715" y="1278833"/>
                </a:cubicBezTo>
                <a:cubicBezTo>
                  <a:pt x="1296610" y="1099824"/>
                  <a:pt x="1257905" y="363223"/>
                  <a:pt x="1400629" y="531347"/>
                </a:cubicBezTo>
                <a:cubicBezTo>
                  <a:pt x="1543353" y="699471"/>
                  <a:pt x="1936448" y="2048090"/>
                  <a:pt x="2090057" y="2287576"/>
                </a:cubicBezTo>
                <a:cubicBezTo>
                  <a:pt x="2243666" y="2527062"/>
                  <a:pt x="2269067" y="2161785"/>
                  <a:pt x="2322286" y="1968261"/>
                </a:cubicBezTo>
                <a:cubicBezTo>
                  <a:pt x="2375505" y="1774737"/>
                  <a:pt x="2357362" y="1339309"/>
                  <a:pt x="2409372" y="1126433"/>
                </a:cubicBezTo>
                <a:cubicBezTo>
                  <a:pt x="2461382" y="913557"/>
                  <a:pt x="2547862" y="802280"/>
                  <a:pt x="2634343" y="691004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B3905045-20D1-CF44-B0A1-F9B478F101CC}"/>
              </a:ext>
            </a:extLst>
          </p:cNvPr>
          <p:cNvSpPr/>
          <p:nvPr/>
        </p:nvSpPr>
        <p:spPr>
          <a:xfrm>
            <a:off x="5084032" y="4005943"/>
            <a:ext cx="179576" cy="2173687"/>
          </a:xfrm>
          <a:custGeom>
            <a:avLst/>
            <a:gdLst>
              <a:gd name="connsiteX0" fmla="*/ 0 w 508000"/>
              <a:gd name="connsiteY0" fmla="*/ 1785257 h 1785257"/>
              <a:gd name="connsiteX1" fmla="*/ 145143 w 508000"/>
              <a:gd name="connsiteY1" fmla="*/ 769257 h 1785257"/>
              <a:gd name="connsiteX2" fmla="*/ 508000 w 508000"/>
              <a:gd name="connsiteY2" fmla="*/ 0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1785257">
                <a:moveTo>
                  <a:pt x="0" y="1785257"/>
                </a:moveTo>
                <a:cubicBezTo>
                  <a:pt x="30238" y="1426028"/>
                  <a:pt x="60476" y="1066800"/>
                  <a:pt x="145143" y="769257"/>
                </a:cubicBezTo>
                <a:cubicBezTo>
                  <a:pt x="229810" y="471714"/>
                  <a:pt x="368905" y="235857"/>
                  <a:pt x="508000" y="0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D0AB9224-4D21-EA43-B4EC-BAA08D333A79}"/>
              </a:ext>
            </a:extLst>
          </p:cNvPr>
          <p:cNvSpPr/>
          <p:nvPr/>
        </p:nvSpPr>
        <p:spPr>
          <a:xfrm flipH="1">
            <a:off x="6086582" y="4029097"/>
            <a:ext cx="210414" cy="2116603"/>
          </a:xfrm>
          <a:custGeom>
            <a:avLst/>
            <a:gdLst>
              <a:gd name="connsiteX0" fmla="*/ 0 w 508000"/>
              <a:gd name="connsiteY0" fmla="*/ 1785257 h 1785257"/>
              <a:gd name="connsiteX1" fmla="*/ 145143 w 508000"/>
              <a:gd name="connsiteY1" fmla="*/ 769257 h 1785257"/>
              <a:gd name="connsiteX2" fmla="*/ 508000 w 508000"/>
              <a:gd name="connsiteY2" fmla="*/ 0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1785257">
                <a:moveTo>
                  <a:pt x="0" y="1785257"/>
                </a:moveTo>
                <a:cubicBezTo>
                  <a:pt x="30238" y="1426028"/>
                  <a:pt x="60476" y="1066800"/>
                  <a:pt x="145143" y="769257"/>
                </a:cubicBezTo>
                <a:cubicBezTo>
                  <a:pt x="229810" y="471714"/>
                  <a:pt x="368905" y="235857"/>
                  <a:pt x="508000" y="0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8E9F8AF8-6D73-2344-9B91-E4FCCCFCA7B5}"/>
              </a:ext>
            </a:extLst>
          </p:cNvPr>
          <p:cNvSpPr/>
          <p:nvPr/>
        </p:nvSpPr>
        <p:spPr>
          <a:xfrm>
            <a:off x="5966399" y="2065553"/>
            <a:ext cx="661193" cy="1234878"/>
          </a:xfrm>
          <a:custGeom>
            <a:avLst/>
            <a:gdLst>
              <a:gd name="connsiteX0" fmla="*/ 0 w 508000"/>
              <a:gd name="connsiteY0" fmla="*/ 1785257 h 1785257"/>
              <a:gd name="connsiteX1" fmla="*/ 145143 w 508000"/>
              <a:gd name="connsiteY1" fmla="*/ 769257 h 1785257"/>
              <a:gd name="connsiteX2" fmla="*/ 508000 w 508000"/>
              <a:gd name="connsiteY2" fmla="*/ 0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1785257">
                <a:moveTo>
                  <a:pt x="0" y="1785257"/>
                </a:moveTo>
                <a:cubicBezTo>
                  <a:pt x="30238" y="1426028"/>
                  <a:pt x="60476" y="1066800"/>
                  <a:pt x="145143" y="769257"/>
                </a:cubicBezTo>
                <a:cubicBezTo>
                  <a:pt x="229810" y="471714"/>
                  <a:pt x="368905" y="235857"/>
                  <a:pt x="508000" y="0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25A997BC-D612-8A42-8866-32C87906A856}"/>
              </a:ext>
            </a:extLst>
          </p:cNvPr>
          <p:cNvSpPr/>
          <p:nvPr/>
        </p:nvSpPr>
        <p:spPr>
          <a:xfrm>
            <a:off x="6977923" y="3457244"/>
            <a:ext cx="1253106" cy="319366"/>
          </a:xfrm>
          <a:custGeom>
            <a:avLst/>
            <a:gdLst>
              <a:gd name="connsiteX0" fmla="*/ 0 w 508000"/>
              <a:gd name="connsiteY0" fmla="*/ 1785257 h 1785257"/>
              <a:gd name="connsiteX1" fmla="*/ 145143 w 508000"/>
              <a:gd name="connsiteY1" fmla="*/ 769257 h 1785257"/>
              <a:gd name="connsiteX2" fmla="*/ 508000 w 508000"/>
              <a:gd name="connsiteY2" fmla="*/ 0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1785257">
                <a:moveTo>
                  <a:pt x="0" y="1785257"/>
                </a:moveTo>
                <a:cubicBezTo>
                  <a:pt x="30238" y="1426028"/>
                  <a:pt x="60476" y="1066800"/>
                  <a:pt x="145143" y="769257"/>
                </a:cubicBezTo>
                <a:cubicBezTo>
                  <a:pt x="229810" y="471714"/>
                  <a:pt x="368905" y="235857"/>
                  <a:pt x="508000" y="0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4EAFFFBB-571F-5B40-907C-12BE621D9F1B}"/>
              </a:ext>
            </a:extLst>
          </p:cNvPr>
          <p:cNvGrpSpPr/>
          <p:nvPr/>
        </p:nvGrpSpPr>
        <p:grpSpPr>
          <a:xfrm>
            <a:off x="1886175" y="3940630"/>
            <a:ext cx="4467793" cy="1656426"/>
            <a:chOff x="1886175" y="3940630"/>
            <a:chExt cx="4467793" cy="165642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35ADA3F8-5D24-A042-849E-6DD4070F5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6175" y="3940630"/>
              <a:ext cx="280305" cy="90597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24DA27D6-C408-3C4A-A3A3-DB4E23CE6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1977" y="4143376"/>
              <a:ext cx="280305" cy="90597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90262430-1069-FC4D-B020-D2E22AF83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7122" y="4691081"/>
              <a:ext cx="280305" cy="90597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71F85D29-9B45-6B47-A29C-696C07FBE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2066" y="4536963"/>
              <a:ext cx="280305" cy="90597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29527E36-06AA-594B-9C5F-AAE3D6587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4885" y="4466807"/>
              <a:ext cx="280305" cy="9059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7F9E9DDC-2E31-0445-BAAB-ACF86B1FF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3663" y="4447607"/>
              <a:ext cx="280305" cy="90597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AFAFC4E7-DC86-5C4D-8FCD-B426C9B8E311}"/>
              </a:ext>
            </a:extLst>
          </p:cNvPr>
          <p:cNvGrpSpPr/>
          <p:nvPr/>
        </p:nvGrpSpPr>
        <p:grpSpPr>
          <a:xfrm>
            <a:off x="7182725" y="1148760"/>
            <a:ext cx="1858092" cy="1527540"/>
            <a:chOff x="7230793" y="999732"/>
            <a:chExt cx="1858092" cy="152754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03E57546-F689-F64F-A4B8-178EC9286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0793" y="1046690"/>
              <a:ext cx="458086" cy="148058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3042AA10-E2B5-FC43-B5E6-ABE6E9FA09C1}"/>
                </a:ext>
              </a:extLst>
            </p:cNvPr>
            <p:cNvSpPr txBox="1"/>
            <p:nvPr/>
          </p:nvSpPr>
          <p:spPr>
            <a:xfrm>
              <a:off x="7644113" y="999732"/>
              <a:ext cx="144477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Example</a:t>
              </a:r>
            </a:p>
            <a:p>
              <a:r>
                <a:rPr lang="en-US" dirty="0"/>
                <a:t>notebooks &amp;  </a:t>
              </a:r>
            </a:p>
            <a:p>
              <a:r>
                <a:rPr lang="en-US" dirty="0"/>
                <a:t>Context-sensitive help</a:t>
              </a:r>
            </a:p>
          </p:txBody>
        </p:sp>
      </p:grpSp>
      <p:sp>
        <p:nvSpPr>
          <p:cNvPr id="34" name="Freeform 3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D0841CE8-FA33-B343-A149-E80DC8F6DFDE}"/>
              </a:ext>
            </a:extLst>
          </p:cNvPr>
          <p:cNvSpPr/>
          <p:nvPr/>
        </p:nvSpPr>
        <p:spPr>
          <a:xfrm>
            <a:off x="4040304" y="4357158"/>
            <a:ext cx="508000" cy="1788542"/>
          </a:xfrm>
          <a:custGeom>
            <a:avLst/>
            <a:gdLst>
              <a:gd name="connsiteX0" fmla="*/ 0 w 508000"/>
              <a:gd name="connsiteY0" fmla="*/ 1785257 h 1785257"/>
              <a:gd name="connsiteX1" fmla="*/ 145143 w 508000"/>
              <a:gd name="connsiteY1" fmla="*/ 769257 h 1785257"/>
              <a:gd name="connsiteX2" fmla="*/ 508000 w 508000"/>
              <a:gd name="connsiteY2" fmla="*/ 0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1785257">
                <a:moveTo>
                  <a:pt x="0" y="1785257"/>
                </a:moveTo>
                <a:cubicBezTo>
                  <a:pt x="30238" y="1426028"/>
                  <a:pt x="60476" y="1066800"/>
                  <a:pt x="145143" y="769257"/>
                </a:cubicBezTo>
                <a:cubicBezTo>
                  <a:pt x="229810" y="471714"/>
                  <a:pt x="368905" y="235857"/>
                  <a:pt x="508000" y="0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2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0000FF"/>
                </a:solidFill>
              </a:rPr>
              <a:t>conda</a:t>
            </a:r>
            <a:r>
              <a:rPr lang="en-US" sz="2800" dirty="0"/>
              <a:t>-</a:t>
            </a:r>
            <a:r>
              <a:rPr lang="en-US" sz="2800" dirty="0" err="1">
                <a:solidFill>
                  <a:srgbClr val="FF6600"/>
                </a:solidFill>
              </a:rPr>
              <a:t>ju</a:t>
            </a:r>
            <a:r>
              <a:rPr lang="en-US" sz="6600" dirty="0" err="1">
                <a:solidFill>
                  <a:srgbClr val="008000"/>
                </a:solidFill>
              </a:rPr>
              <a:t>Py</a:t>
            </a:r>
            <a:r>
              <a:rPr lang="en-US" sz="2800" dirty="0"/>
              <a:t>-</a:t>
            </a:r>
            <a:r>
              <a:rPr lang="en-US" sz="2800" dirty="0">
                <a:solidFill>
                  <a:srgbClr val="FF0000"/>
                </a:solidFill>
              </a:rPr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143000"/>
            <a:ext cx="8657772" cy="5627916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Packages are where the power lives!</a:t>
            </a:r>
          </a:p>
          <a:p>
            <a:r>
              <a:rPr lang="en-US" sz="2800" dirty="0" smtClean="0">
                <a:solidFill>
                  <a:srgbClr val="002060"/>
                </a:solidFill>
              </a:rPr>
              <a:t>“galleries” let you work backward from a result-shaped container  </a:t>
            </a:r>
          </a:p>
          <a:p>
            <a:pPr marL="0" indent="0">
              <a:buNone/>
            </a:pPr>
            <a:endParaRPr lang="en-US" sz="2800" dirty="0" smtClean="0">
              <a:solidFill>
                <a:srgbClr val="002060"/>
              </a:solidFill>
            </a:endParaRPr>
          </a:p>
        </p:txBody>
      </p:sp>
      <p:pic>
        <p:nvPicPr>
          <p:cNvPr id="5" name="Picture 4" descr="PastedGraphic-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656" y="2215047"/>
            <a:ext cx="5578830" cy="455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77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301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That first staircase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73172"/>
            <a:ext cx="8170701" cy="52848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6466" y="926841"/>
            <a:ext cx="6378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https://unidata.github.io/online-python-training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4527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 first staircase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As first programming learning: </a:t>
            </a:r>
          </a:p>
          <a:p>
            <a:pPr lvl="1"/>
            <a:r>
              <a:rPr lang="en-US" dirty="0">
                <a:hlinkClick r:id="rId3"/>
              </a:rPr>
              <a:t>http://pyintro.org/</a:t>
            </a:r>
            <a:r>
              <a:rPr lang="en-US" dirty="0" smtClean="0">
                <a:hlinkClick r:id="rId3"/>
              </a:rPr>
              <a:t>tutorial.html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https://software-carpentry.org/lessons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5"/>
              </a:rPr>
              <a:t>http://www.learnpython.org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 smtClean="0"/>
              <a:t>Python for programmers</a:t>
            </a:r>
          </a:p>
          <a:p>
            <a:pPr lvl="1"/>
            <a:r>
              <a:rPr lang="en-US" dirty="0">
                <a:hlinkClick r:id="rId6"/>
              </a:rPr>
              <a:t>http://nbviewer.jupyter.org/github/jakevdp/WhirlwindTourOfPython/blob/master/</a:t>
            </a:r>
            <a:r>
              <a:rPr lang="en-US" dirty="0" smtClean="0">
                <a:hlinkClick r:id="rId6"/>
              </a:rPr>
              <a:t>Index.ipynb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45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the staircase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</a:t>
            </a:r>
            <a:r>
              <a:rPr lang="en-US" dirty="0" smtClean="0">
                <a:solidFill>
                  <a:srgbClr val="FF0000"/>
                </a:solidFill>
              </a:rPr>
              <a:t>packages</a:t>
            </a:r>
            <a:r>
              <a:rPr lang="en-US" dirty="0" smtClean="0"/>
              <a:t>, from working </a:t>
            </a:r>
            <a:r>
              <a:rPr lang="en-US" dirty="0" smtClean="0">
                <a:solidFill>
                  <a:srgbClr val="FF0000"/>
                </a:solidFill>
              </a:rPr>
              <a:t>examples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A big advantage of </a:t>
            </a:r>
            <a:r>
              <a:rPr lang="en-US" dirty="0" err="1" smtClean="0">
                <a:solidFill>
                  <a:srgbClr val="FF0000"/>
                </a:solidFill>
              </a:rPr>
              <a:t>Jupyter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rather than more complex Python “development environments”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Spyder</a:t>
            </a:r>
            <a:r>
              <a:rPr lang="en-US" dirty="0" smtClean="0">
                <a:solidFill>
                  <a:srgbClr val="FF0000"/>
                </a:solidFill>
              </a:rPr>
              <a:t> (comes with Anaconda)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PyCharm</a:t>
            </a:r>
            <a:r>
              <a:rPr lang="en-US" dirty="0" smtClean="0">
                <a:solidFill>
                  <a:srgbClr val="FF0000"/>
                </a:solidFill>
              </a:rPr>
              <a:t> (the serious programmer’s choice)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80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your community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686800" cy="5006490"/>
          </a:xfrm>
        </p:spPr>
        <p:txBody>
          <a:bodyPr/>
          <a:lstStyle/>
          <a:p>
            <a:r>
              <a:rPr lang="en-US" dirty="0" smtClean="0"/>
              <a:t>Search: </a:t>
            </a:r>
            <a:r>
              <a:rPr lang="en-US" dirty="0" err="1" smtClean="0">
                <a:solidFill>
                  <a:srgbClr val="FF0000"/>
                </a:solidFill>
              </a:rPr>
              <a:t>Jupyter</a:t>
            </a:r>
            <a:r>
              <a:rPr lang="en-US" dirty="0" smtClean="0">
                <a:solidFill>
                  <a:srgbClr val="FF0000"/>
                </a:solidFill>
              </a:rPr>
              <a:t> galleries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https://</a:t>
            </a:r>
            <a:r>
              <a:rPr lang="en-US" dirty="0" err="1" smtClean="0">
                <a:solidFill>
                  <a:srgbClr val="000000"/>
                </a:solidFill>
              </a:rPr>
              <a:t>github.com</a:t>
            </a:r>
            <a:r>
              <a:rPr lang="en-US" dirty="0" smtClean="0">
                <a:solidFill>
                  <a:srgbClr val="000000"/>
                </a:solidFill>
              </a:rPr>
              <a:t>/</a:t>
            </a:r>
            <a:r>
              <a:rPr lang="en-US" dirty="0" err="1" smtClean="0">
                <a:solidFill>
                  <a:srgbClr val="000000"/>
                </a:solidFill>
              </a:rPr>
              <a:t>jupyter</a:t>
            </a:r>
            <a:r>
              <a:rPr lang="en-US" dirty="0" smtClean="0">
                <a:solidFill>
                  <a:srgbClr val="000000"/>
                </a:solidFill>
              </a:rPr>
              <a:t>/</a:t>
            </a:r>
            <a:r>
              <a:rPr lang="en-US" dirty="0" err="1" smtClean="0">
                <a:solidFill>
                  <a:srgbClr val="000000"/>
                </a:solidFill>
              </a:rPr>
              <a:t>jupyter</a:t>
            </a:r>
            <a:r>
              <a:rPr lang="en-US" dirty="0" smtClean="0">
                <a:solidFill>
                  <a:srgbClr val="000000"/>
                </a:solidFill>
              </a:rPr>
              <a:t>/wiki/A-gallery-of-interesting-</a:t>
            </a:r>
            <a:r>
              <a:rPr lang="en-US" dirty="0" err="1" smtClean="0">
                <a:solidFill>
                  <a:srgbClr val="000000"/>
                </a:solidFill>
              </a:rPr>
              <a:t>Jupyter</a:t>
            </a:r>
            <a:r>
              <a:rPr lang="en-US" dirty="0" smtClean="0">
                <a:solidFill>
                  <a:srgbClr val="000000"/>
                </a:solidFill>
              </a:rPr>
              <a:t>-Notebooks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Coherent books, for free</a:t>
            </a:r>
          </a:p>
          <a:p>
            <a:pPr lvl="3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://github.com/koldunovn/</a:t>
            </a:r>
            <a:r>
              <a:rPr lang="en-US" dirty="0" smtClean="0">
                <a:hlinkClick r:id="rId2"/>
              </a:rPr>
              <a:t>python_for_geosciences</a:t>
            </a:r>
            <a:endParaRPr lang="en-US" dirty="0" smtClean="0"/>
          </a:p>
          <a:p>
            <a:pPr lvl="3"/>
            <a:r>
              <a:rPr lang="en-US" dirty="0">
                <a:hlinkClick r:id="rId3"/>
              </a:rPr>
              <a:t>http://www.johnny-lin.com/pyintro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(free chapters: I like 3 &amp; 7)</a:t>
            </a:r>
          </a:p>
          <a:p>
            <a:pPr lvl="4"/>
            <a:endParaRPr lang="en-US" dirty="0" smtClean="0"/>
          </a:p>
          <a:p>
            <a:r>
              <a:rPr lang="en-US" dirty="0"/>
              <a:t>Browse agenda &amp; </a:t>
            </a:r>
            <a:r>
              <a:rPr lang="en-US" dirty="0" err="1"/>
              <a:t>YouTubes</a:t>
            </a:r>
            <a:r>
              <a:rPr lang="en-US" dirty="0"/>
              <a:t> of </a:t>
            </a:r>
            <a:r>
              <a:rPr lang="en-US" dirty="0" err="1"/>
              <a:t>SciPy</a:t>
            </a:r>
            <a:r>
              <a:rPr lang="en-US" dirty="0"/>
              <a:t>, </a:t>
            </a:r>
            <a:r>
              <a:rPr lang="en-US" dirty="0" err="1"/>
              <a:t>PyCon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25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maven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96611" cy="4887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b="49579"/>
          <a:stretch>
            <a:fillRect/>
          </a:stretch>
        </p:blipFill>
        <p:spPr>
          <a:xfrm>
            <a:off x="2592466" y="4887231"/>
            <a:ext cx="6094334" cy="165537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 descr="PastedGraphic-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420" y="205608"/>
            <a:ext cx="6157895" cy="323054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rot="5400000" flipH="1" flipV="1">
            <a:off x="3823933" y="4500678"/>
            <a:ext cx="552229" cy="2484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63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hours is so short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9" y="2793999"/>
            <a:ext cx="9072550" cy="150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01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My </a:t>
            </a:r>
            <a:r>
              <a:rPr lang="en-US" dirty="0" smtClean="0"/>
              <a:t>(ATM-OCE) mavens: </a:t>
            </a:r>
            <a:r>
              <a:rPr lang="en-US" dirty="0" err="1" smtClean="0"/>
              <a:t>Unidata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sz="4000" dirty="0"/>
              <a:t>	</a:t>
            </a:r>
            <a:r>
              <a:rPr lang="en-US" sz="4000" dirty="0" smtClean="0"/>
              <a:t>and http</a:t>
            </a:r>
            <a:r>
              <a:rPr lang="en-US" sz="4000" dirty="0"/>
              <a:t>://</a:t>
            </a:r>
            <a:r>
              <a:rPr lang="en-US" sz="4000" dirty="0" err="1"/>
              <a:t>py</a:t>
            </a:r>
            <a:r>
              <a:rPr lang="en-US" sz="4000" dirty="0" err="1">
                <a:solidFill>
                  <a:srgbClr val="FF0000"/>
                </a:solidFill>
              </a:rPr>
              <a:t>ao</a:t>
            </a:r>
            <a:r>
              <a:rPr lang="en-US" sz="4000" dirty="0" err="1"/>
              <a:t>s.johnny-</a:t>
            </a:r>
            <a:r>
              <a:rPr lang="en-US" sz="4000" dirty="0" err="1" smtClean="0"/>
              <a:t>lin.com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4168012"/>
            <a:ext cx="8466667" cy="26899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But RSMAS has local </a:t>
            </a:r>
            <a:r>
              <a:rPr lang="en-US" dirty="0" smtClean="0"/>
              <a:t>mavens too</a:t>
            </a:r>
            <a:r>
              <a:rPr lang="en-US" dirty="0"/>
              <a:t>... </a:t>
            </a:r>
            <a:r>
              <a:rPr lang="en-US" dirty="0" smtClean="0"/>
              <a:t>enriched in </a:t>
            </a:r>
            <a:endParaRPr lang="en-US" dirty="0"/>
          </a:p>
          <a:p>
            <a:pPr lvl="1"/>
            <a:r>
              <a:rPr lang="en-US" dirty="0"/>
              <a:t>Brazilians! Leo, </a:t>
            </a:r>
            <a:r>
              <a:rPr lang="en-US" dirty="0" smtClean="0"/>
              <a:t>Tiago, &amp; earlier</a:t>
            </a:r>
          </a:p>
          <a:p>
            <a:pPr lvl="4"/>
            <a:r>
              <a:rPr lang="en-US" dirty="0" smtClean="0"/>
              <a:t>before </a:t>
            </a:r>
            <a:r>
              <a:rPr lang="en-US" dirty="0"/>
              <a:t>I (and maybe</a:t>
            </a:r>
            <a:r>
              <a:rPr lang="en-US" dirty="0" smtClean="0"/>
              <a:t> the technology) </a:t>
            </a:r>
            <a:r>
              <a:rPr lang="en-US" dirty="0"/>
              <a:t>were quite ready...</a:t>
            </a:r>
          </a:p>
          <a:p>
            <a:pPr lvl="1"/>
            <a:r>
              <a:rPr lang="en-US" dirty="0"/>
              <a:t>Europeans! Milan, Ray Bell,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>
                <a:solidFill>
                  <a:srgbClr val="FF0000"/>
                </a:solidFill>
                <a:hlinkClick r:id="rId2"/>
              </a:rPr>
              <a:t>python@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lists.rsmas.miami.edu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 smtClean="0">
                <a:solidFill>
                  <a:srgbClr val="FF0000"/>
                </a:solidFill>
              </a:rPr>
              <a:t>ew list, culture not yet set</a:t>
            </a:r>
            <a:r>
              <a:rPr lang="mr-IN" dirty="0" smtClean="0">
                <a:solidFill>
                  <a:srgbClr val="FF0000"/>
                </a:solidFill>
              </a:rPr>
              <a:t>…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delicate times! 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Don’t annoy, but somebody has to break the ice</a:t>
            </a:r>
            <a:r>
              <a:rPr lang="mr-IN" dirty="0" smtClean="0">
                <a:solidFill>
                  <a:srgbClr val="FF0000"/>
                </a:solidFill>
              </a:rPr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b="22242"/>
          <a:stretch>
            <a:fillRect/>
          </a:stretch>
        </p:blipFill>
        <p:spPr>
          <a:xfrm>
            <a:off x="0" y="1191203"/>
            <a:ext cx="9144000" cy="302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82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python science mavens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Jake </a:t>
            </a:r>
            <a:r>
              <a:rPr lang="en-US" dirty="0" err="1" smtClean="0"/>
              <a:t>VanderPlas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http://vanderplas.com/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://jakevdp.github.io/pages/</a:t>
            </a:r>
            <a:r>
              <a:rPr lang="en-US" dirty="0" smtClean="0">
                <a:hlinkClick r:id="rId2"/>
              </a:rPr>
              <a:t>about.html</a:t>
            </a:r>
            <a:endParaRPr lang="en-US" dirty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</a:t>
            </a:r>
            <a:r>
              <a:rPr lang="en-US" dirty="0" smtClean="0">
                <a:hlinkClick r:id="rId2"/>
              </a:rPr>
              <a:t>jakevdp </a:t>
            </a:r>
          </a:p>
          <a:p>
            <a:pPr lvl="1"/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://github.com/jrjohansson/scientific-python-</a:t>
            </a:r>
            <a:r>
              <a:rPr lang="en-US" dirty="0" smtClean="0">
                <a:hlinkClick r:id="rId2"/>
              </a:rPr>
              <a:t>lectures</a:t>
            </a:r>
            <a:endParaRPr lang="en-US" dirty="0"/>
          </a:p>
          <a:p>
            <a:r>
              <a:rPr lang="en-US" dirty="0">
                <a:hlinkClick r:id="rId3"/>
              </a:rPr>
              <a:t>https://github.com/koldunovn/</a:t>
            </a:r>
            <a:r>
              <a:rPr lang="en-US" dirty="0" smtClean="0">
                <a:hlinkClick r:id="rId3"/>
              </a:rPr>
              <a:t>python_for_geosciences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15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2523"/>
            <a:ext cx="8229600" cy="4525963"/>
          </a:xfrm>
        </p:spPr>
        <p:txBody>
          <a:bodyPr>
            <a:normAutofit lnSpcReduction="10000"/>
          </a:bodyPr>
          <a:lstStyle/>
          <a:p>
            <a:pPr lvl="1"/>
            <a:endParaRPr lang="en-US" dirty="0"/>
          </a:p>
          <a:p>
            <a:r>
              <a:rPr lang="en-US" dirty="0" smtClean="0"/>
              <a:t>As </a:t>
            </a:r>
            <a:r>
              <a:rPr lang="en-US" dirty="0"/>
              <a:t>of April 2017, GitHub reports having almost 20 million users and 57 million repositories,</a:t>
            </a:r>
            <a:r>
              <a:rPr lang="en-US" baseline="30000" dirty="0"/>
              <a:t> </a:t>
            </a:r>
            <a:r>
              <a:rPr lang="en-US" dirty="0"/>
              <a:t>making it the largest host of </a:t>
            </a:r>
            <a:r>
              <a:rPr lang="en-US" dirty="0">
                <a:hlinkClick r:id="rId2" tooltip="Source code"/>
              </a:rPr>
              <a:t>source code</a:t>
            </a:r>
            <a:r>
              <a:rPr lang="en-US" dirty="0"/>
              <a:t> in the world</a:t>
            </a:r>
            <a:r>
              <a:rPr lang="en-US" dirty="0" smtClean="0"/>
              <a:t>. </a:t>
            </a:r>
            <a:r>
              <a:rPr lang="en-US" dirty="0"/>
              <a:t>(Wikipedia)</a:t>
            </a:r>
          </a:p>
          <a:p>
            <a:endParaRPr lang="en-US" dirty="0"/>
          </a:p>
          <a:p>
            <a:r>
              <a:rPr lang="en-US" dirty="0"/>
              <a:t>GitHub has a </a:t>
            </a:r>
            <a:r>
              <a:rPr lang="en-US" dirty="0">
                <a:hlinkClick r:id="rId3" tooltip="Mascot"/>
              </a:rPr>
              <a:t>mascot</a:t>
            </a:r>
            <a:r>
              <a:rPr lang="en-US" dirty="0"/>
              <a:t>, an "</a:t>
            </a:r>
            <a:r>
              <a:rPr lang="en-US" dirty="0" err="1"/>
              <a:t>Octocat</a:t>
            </a:r>
            <a:r>
              <a:rPr lang="en-US" dirty="0"/>
              <a:t>" called Mona, a cat with five tentacles and a human-like face.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50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38808"/>
            <a:ext cx="8306656" cy="4302720"/>
          </a:xfrm>
        </p:spPr>
        <p:txBody>
          <a:bodyPr>
            <a:normAutofit/>
          </a:bodyPr>
          <a:lstStyle/>
          <a:p>
            <a:r>
              <a:rPr lang="en-US" b="1" dirty="0" smtClean="0"/>
              <a:t>Big selling point: </a:t>
            </a:r>
            <a:r>
              <a:rPr lang="en-US" b="1" dirty="0" err="1"/>
              <a:t>GitHub.com</a:t>
            </a:r>
            <a:r>
              <a:rPr lang="en-US" b="1" dirty="0"/>
              <a:t> renders .</a:t>
            </a:r>
            <a:r>
              <a:rPr lang="en-US" b="1" dirty="0" err="1"/>
              <a:t>ipynb</a:t>
            </a:r>
            <a:r>
              <a:rPr lang="en-US" b="1" dirty="0"/>
              <a:t> files as static</a:t>
            </a:r>
            <a:r>
              <a:rPr lang="en-US" b="1" dirty="0" smtClean="0"/>
              <a:t> viewable pages </a:t>
            </a:r>
          </a:p>
          <a:p>
            <a:endParaRPr lang="en-US" b="1" dirty="0"/>
          </a:p>
          <a:p>
            <a:pPr lvl="1"/>
            <a:r>
              <a:rPr lang="en-US" i="1" u="sng" dirty="0" smtClean="0"/>
              <a:t>For a better rendering</a:t>
            </a:r>
            <a:r>
              <a:rPr lang="en-US" i="1" dirty="0" smtClean="0"/>
              <a:t>: </a:t>
            </a:r>
            <a:r>
              <a:rPr lang="en-US" dirty="0"/>
              <a:t>install </a:t>
            </a:r>
            <a:r>
              <a:rPr lang="en-US" dirty="0" err="1"/>
              <a:t>nbviewer.jupyter.org</a:t>
            </a:r>
            <a:r>
              <a:rPr lang="en-US" dirty="0"/>
              <a:t> browser </a:t>
            </a:r>
            <a:r>
              <a:rPr lang="en-US" dirty="0" smtClean="0"/>
              <a:t>extension</a:t>
            </a:r>
          </a:p>
          <a:p>
            <a:pPr lvl="2"/>
            <a:r>
              <a:rPr lang="en-US" dirty="0" smtClean="0"/>
              <a:t>or paste </a:t>
            </a:r>
            <a:r>
              <a:rPr lang="en-US" dirty="0" err="1" smtClean="0"/>
              <a:t>github</a:t>
            </a:r>
            <a:r>
              <a:rPr lang="en-US" dirty="0" smtClean="0"/>
              <a:t> URL into </a:t>
            </a:r>
            <a:r>
              <a:rPr lang="en-US" dirty="0" err="1"/>
              <a:t>nbviewer.jupyter.org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Scavenger</a:t>
            </a:r>
            <a:r>
              <a:rPr lang="en-US" dirty="0"/>
              <a:t>: know how to operate the Web site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7B057202-4F5E-EE45-9DD0-764E1178D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1013"/>
            <a:ext cx="7426379" cy="4524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99272033-8E71-5C44-A43F-6699D89B7589}"/>
              </a:ext>
            </a:extLst>
          </p:cNvPr>
          <p:cNvSpPr txBox="1"/>
          <p:nvPr/>
        </p:nvSpPr>
        <p:spPr>
          <a:xfrm>
            <a:off x="7551506" y="2457898"/>
            <a:ext cx="1576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layers of apparatus!!</a:t>
            </a:r>
          </a:p>
          <a:p>
            <a:endParaRPr lang="en-US" dirty="0"/>
          </a:p>
          <a:p>
            <a:r>
              <a:rPr lang="en-US" dirty="0"/>
              <a:t>Unwelcoming at first blush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C6043868-2320-5A4F-80FE-303347EC63DA}"/>
              </a:ext>
            </a:extLst>
          </p:cNvPr>
          <p:cNvSpPr/>
          <p:nvPr/>
        </p:nvSpPr>
        <p:spPr>
          <a:xfrm>
            <a:off x="7447132" y="2031014"/>
            <a:ext cx="232391" cy="241769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F4692601-FCCA-A243-9ADC-71BD98143FF4}"/>
              </a:ext>
            </a:extLst>
          </p:cNvPr>
          <p:cNvSpPr txBox="1"/>
          <p:nvPr/>
        </p:nvSpPr>
        <p:spPr>
          <a:xfrm rot="19868424">
            <a:off x="4080716" y="3556418"/>
            <a:ext cx="182550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C02FF"/>
                </a:solidFill>
              </a:rPr>
              <a:t>Learn to see this!</a:t>
            </a:r>
          </a:p>
          <a:p>
            <a:pPr algn="ctr"/>
            <a:r>
              <a:rPr lang="en-US" b="1" dirty="0">
                <a:solidFill>
                  <a:srgbClr val="FC02FF"/>
                </a:solidFill>
              </a:rPr>
              <a:t>(one file)</a:t>
            </a:r>
          </a:p>
        </p:txBody>
      </p:sp>
      <p:sp>
        <p:nvSpPr>
          <p:cNvPr id="8" name="Explosion 2 7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982CF45D-C16B-3244-A3A5-12F81604A6F4}"/>
              </a:ext>
            </a:extLst>
          </p:cNvPr>
          <p:cNvSpPr/>
          <p:nvPr/>
        </p:nvSpPr>
        <p:spPr>
          <a:xfrm>
            <a:off x="5075434" y="3935226"/>
            <a:ext cx="863029" cy="70869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2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D97D3A8C-D2CD-2242-9DE3-DCCCCB1A5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0180"/>
            <a:ext cx="8638930" cy="4661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Scavenger</a:t>
            </a:r>
            <a:r>
              <a:rPr lang="en-US" dirty="0"/>
              <a:t>: know how to operate the Web site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8" name="Explosion 2 7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982CF45D-C16B-3244-A3A5-12F81604A6F4}"/>
              </a:ext>
            </a:extLst>
          </p:cNvPr>
          <p:cNvSpPr/>
          <p:nvPr/>
        </p:nvSpPr>
        <p:spPr>
          <a:xfrm>
            <a:off x="6991562" y="4416606"/>
            <a:ext cx="1844213" cy="83611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F4692601-FCCA-A243-9ADC-71BD98143FF4}"/>
              </a:ext>
            </a:extLst>
          </p:cNvPr>
          <p:cNvSpPr txBox="1"/>
          <p:nvPr/>
        </p:nvSpPr>
        <p:spPr>
          <a:xfrm rot="19868424">
            <a:off x="6628604" y="3728214"/>
            <a:ext cx="182550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C02FF"/>
                </a:solidFill>
              </a:rPr>
              <a:t>Learn to see this!</a:t>
            </a:r>
          </a:p>
          <a:p>
            <a:pPr algn="ctr"/>
            <a:r>
              <a:rPr lang="en-US" b="1" dirty="0">
                <a:solidFill>
                  <a:srgbClr val="FC02FF"/>
                </a:solidFill>
              </a:rPr>
              <a:t>(whole repo)</a:t>
            </a:r>
          </a:p>
        </p:txBody>
      </p:sp>
    </p:spTree>
    <p:extLst>
      <p:ext uri="{BB962C8B-B14F-4D97-AF65-F5344CB8AC3E}">
        <p14:creationId xmlns:p14="http://schemas.microsoft.com/office/powerpoint/2010/main" val="2797997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D97D3A8C-D2CD-2242-9DE3-DCCCCB1A5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0180"/>
            <a:ext cx="8638930" cy="4661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Scavenger</a:t>
            </a:r>
            <a:r>
              <a:rPr lang="en-US" dirty="0"/>
              <a:t>: know how to operate the Web site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Explosion 2 7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982CF45D-C16B-3244-A3A5-12F81604A6F4}"/>
              </a:ext>
            </a:extLst>
          </p:cNvPr>
          <p:cNvSpPr/>
          <p:nvPr/>
        </p:nvSpPr>
        <p:spPr>
          <a:xfrm>
            <a:off x="3637052" y="3461526"/>
            <a:ext cx="3448099" cy="83611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F4692601-FCCA-A243-9ADC-71BD98143FF4}"/>
              </a:ext>
            </a:extLst>
          </p:cNvPr>
          <p:cNvSpPr txBox="1"/>
          <p:nvPr/>
        </p:nvSpPr>
        <p:spPr>
          <a:xfrm rot="20091171">
            <a:off x="81669" y="3377608"/>
            <a:ext cx="2416366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C02FF"/>
                </a:solidFill>
              </a:rPr>
              <a:t>Don’t miss these tags,</a:t>
            </a:r>
          </a:p>
          <a:p>
            <a:pPr algn="ctr"/>
            <a:r>
              <a:rPr lang="en-US" b="1" dirty="0">
                <a:solidFill>
                  <a:srgbClr val="FC02FF"/>
                </a:solidFill>
              </a:rPr>
              <a:t>to discover like-minded</a:t>
            </a:r>
          </a:p>
          <a:p>
            <a:pPr algn="ctr"/>
            <a:r>
              <a:rPr lang="en-US" b="1" dirty="0">
                <a:solidFill>
                  <a:srgbClr val="FC02FF"/>
                </a:solidFill>
              </a:rPr>
              <a:t>repositories</a:t>
            </a:r>
          </a:p>
        </p:txBody>
      </p:sp>
      <p:sp>
        <p:nvSpPr>
          <p:cNvPr id="11" name="Explosion 2 10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43BE205B-7797-B748-965F-34E4A4B42514}"/>
              </a:ext>
            </a:extLst>
          </p:cNvPr>
          <p:cNvSpPr/>
          <p:nvPr/>
        </p:nvSpPr>
        <p:spPr>
          <a:xfrm>
            <a:off x="2246802" y="3461526"/>
            <a:ext cx="1844213" cy="83611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xplosion 2 11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3618D923-3541-624F-8A1C-4B23954D7228}"/>
              </a:ext>
            </a:extLst>
          </p:cNvPr>
          <p:cNvSpPr/>
          <p:nvPr/>
        </p:nvSpPr>
        <p:spPr>
          <a:xfrm>
            <a:off x="5280917" y="4561726"/>
            <a:ext cx="3815213" cy="2296275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C02FF"/>
                </a:solidFill>
              </a:rPr>
              <a:t>is project dead or alive?</a:t>
            </a:r>
          </a:p>
        </p:txBody>
      </p:sp>
      <p:sp>
        <p:nvSpPr>
          <p:cNvPr id="14" name="Explosion 2 1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BCCF1DB0-110B-324B-B9A2-F4C28095DCF7}"/>
              </a:ext>
            </a:extLst>
          </p:cNvPr>
          <p:cNvSpPr/>
          <p:nvPr/>
        </p:nvSpPr>
        <p:spPr>
          <a:xfrm rot="766721">
            <a:off x="5024063" y="2413890"/>
            <a:ext cx="4328920" cy="1040088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C02FF"/>
                </a:solidFill>
              </a:rPr>
              <a:t>popular?</a:t>
            </a:r>
          </a:p>
        </p:txBody>
      </p:sp>
    </p:spTree>
    <p:extLst>
      <p:ext uri="{BB962C8B-B14F-4D97-AF65-F5344CB8AC3E}">
        <p14:creationId xmlns:p14="http://schemas.microsoft.com/office/powerpoint/2010/main" val="2975136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8AAD9116-1EFB-7644-BA80-D48C75AB7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55" y="2400692"/>
            <a:ext cx="8174201" cy="4457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Sign up</a:t>
            </a:r>
            <a:r>
              <a:rPr lang="en-US" dirty="0"/>
              <a:t>, and create your own </a:t>
            </a:r>
            <a:r>
              <a:rPr lang="en-US" b="1" i="1" dirty="0"/>
              <a:t>repositories</a:t>
            </a:r>
          </a:p>
          <a:p>
            <a:pPr marL="0" indent="0">
              <a:buNone/>
            </a:pPr>
            <a:r>
              <a:rPr lang="en-US" b="1" i="1" dirty="0"/>
              <a:t>	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7" name="Explosion 2 6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1DA5F9F5-E8EF-D844-BD74-5B29CBC0C358}"/>
              </a:ext>
            </a:extLst>
          </p:cNvPr>
          <p:cNvSpPr/>
          <p:nvPr/>
        </p:nvSpPr>
        <p:spPr>
          <a:xfrm>
            <a:off x="5801694" y="2400692"/>
            <a:ext cx="3554858" cy="83611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6B9A6CD0-AA5C-E946-968E-DF9AD91A3864}"/>
              </a:ext>
            </a:extLst>
          </p:cNvPr>
          <p:cNvSpPr txBox="1"/>
          <p:nvPr/>
        </p:nvSpPr>
        <p:spPr>
          <a:xfrm>
            <a:off x="2616705" y="1850468"/>
            <a:ext cx="496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Free! If open to whole world</a:t>
            </a:r>
          </a:p>
        </p:txBody>
      </p:sp>
    </p:spTree>
    <p:extLst>
      <p:ext uri="{BB962C8B-B14F-4D97-AF65-F5344CB8AC3E}">
        <p14:creationId xmlns:p14="http://schemas.microsoft.com/office/powerpoint/2010/main" val="1747654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Sign up</a:t>
            </a:r>
            <a:r>
              <a:rPr lang="en-US" dirty="0"/>
              <a:t>, and create your own </a:t>
            </a:r>
            <a:r>
              <a:rPr lang="en-US" b="1" i="1" dirty="0"/>
              <a:t>repositories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234ADFB8-90F8-9544-A559-3AE28E323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02"/>
          <a:stretch/>
        </p:blipFill>
        <p:spPr>
          <a:xfrm>
            <a:off x="614670" y="2388964"/>
            <a:ext cx="7991716" cy="4469036"/>
          </a:xfrm>
          <a:prstGeom prst="rect">
            <a:avLst/>
          </a:prstGeom>
        </p:spPr>
      </p:pic>
      <p:sp>
        <p:nvSpPr>
          <p:cNvPr id="7" name="Explosion 2 6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AD4AFDE5-D513-5448-84E9-7C7AE2DFE3AC}"/>
              </a:ext>
            </a:extLst>
          </p:cNvPr>
          <p:cNvSpPr/>
          <p:nvPr/>
        </p:nvSpPr>
        <p:spPr>
          <a:xfrm>
            <a:off x="2342508" y="3438404"/>
            <a:ext cx="1713415" cy="882358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83D42224-6BD3-6A41-B1A7-39A5E0BBE864}"/>
              </a:ext>
            </a:extLst>
          </p:cNvPr>
          <p:cNvSpPr txBox="1"/>
          <p:nvPr/>
        </p:nvSpPr>
        <p:spPr>
          <a:xfrm>
            <a:off x="4639894" y="3189228"/>
            <a:ext cx="3190040" cy="1569660"/>
          </a:xfrm>
          <a:prstGeom prst="rect">
            <a:avLst/>
          </a:prstGeom>
          <a:solidFill>
            <a:schemeClr val="bg1"/>
          </a:solidFill>
          <a:ln>
            <a:solidFill>
              <a:srgbClr val="FC02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C02FF"/>
                </a:solidFill>
              </a:rPr>
              <a:t>.md is</a:t>
            </a:r>
          </a:p>
          <a:p>
            <a:pPr algn="ctr"/>
            <a:r>
              <a:rPr lang="en-US" sz="2400" b="1" dirty="0">
                <a:solidFill>
                  <a:srgbClr val="FC02FF"/>
                </a:solidFill>
              </a:rPr>
              <a:t>“markdown”</a:t>
            </a:r>
          </a:p>
          <a:p>
            <a:pPr algn="ctr"/>
            <a:r>
              <a:rPr lang="en-US" sz="2400" i="1" dirty="0">
                <a:solidFill>
                  <a:srgbClr val="FC02FF"/>
                </a:solidFill>
              </a:rPr>
              <a:t>easy to edit, </a:t>
            </a:r>
            <a:endParaRPr lang="en-US" sz="2400" i="1" dirty="0">
              <a:solidFill>
                <a:srgbClr val="FC02FF"/>
              </a:solidFill>
              <a:sym typeface="Wingdings" pitchFamily="2" charset="2"/>
            </a:endParaRPr>
          </a:p>
          <a:p>
            <a:pPr algn="ctr"/>
            <a:r>
              <a:rPr lang="en-US" sz="2400" i="1" dirty="0">
                <a:solidFill>
                  <a:srgbClr val="FC02FF"/>
                </a:solidFill>
              </a:rPr>
              <a:t>nice looking formatting!</a:t>
            </a:r>
          </a:p>
        </p:txBody>
      </p:sp>
      <p:sp>
        <p:nvSpPr>
          <p:cNvPr id="10" name="Explosion 2 9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5508C842-1FD3-E547-96FB-2947F79EEDCA}"/>
              </a:ext>
            </a:extLst>
          </p:cNvPr>
          <p:cNvSpPr/>
          <p:nvPr/>
        </p:nvSpPr>
        <p:spPr>
          <a:xfrm>
            <a:off x="7452148" y="4631708"/>
            <a:ext cx="1058238" cy="70869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D4F969E1-0B2C-CD46-A471-CCE161C21430}"/>
              </a:ext>
            </a:extLst>
          </p:cNvPr>
          <p:cNvSpPr txBox="1"/>
          <p:nvPr/>
        </p:nvSpPr>
        <p:spPr>
          <a:xfrm>
            <a:off x="2616705" y="1850468"/>
            <a:ext cx="496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Free! If open to whole world</a:t>
            </a:r>
          </a:p>
        </p:txBody>
      </p:sp>
    </p:spTree>
    <p:extLst>
      <p:ext uri="{BB962C8B-B14F-4D97-AF65-F5344CB8AC3E}">
        <p14:creationId xmlns:p14="http://schemas.microsoft.com/office/powerpoint/2010/main" val="3230786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B2FCB480-6287-094A-A7CF-8B4C9812C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937"/>
          <a:stretch/>
        </p:blipFill>
        <p:spPr>
          <a:xfrm>
            <a:off x="573354" y="2381870"/>
            <a:ext cx="8026685" cy="39802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Sign up</a:t>
            </a:r>
            <a:r>
              <a:rPr lang="en-US" dirty="0"/>
              <a:t>, and create your own </a:t>
            </a:r>
            <a:r>
              <a:rPr lang="en-US" b="1" i="1" dirty="0"/>
              <a:t>repositories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280D9B65-34C6-544A-9E79-B426D1A0B9A5}"/>
              </a:ext>
            </a:extLst>
          </p:cNvPr>
          <p:cNvSpPr txBox="1"/>
          <p:nvPr/>
        </p:nvSpPr>
        <p:spPr>
          <a:xfrm>
            <a:off x="4421126" y="3857758"/>
            <a:ext cx="3962688" cy="1446550"/>
          </a:xfrm>
          <a:prstGeom prst="rect">
            <a:avLst/>
          </a:prstGeom>
          <a:solidFill>
            <a:schemeClr val="bg1"/>
          </a:solidFill>
          <a:ln>
            <a:solidFill>
              <a:srgbClr val="FC02FF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C02FF"/>
                </a:solidFill>
              </a:rPr>
              <a:t># .md is “markdown” </a:t>
            </a:r>
          </a:p>
          <a:p>
            <a:r>
              <a:rPr lang="en-US" sz="2000" dirty="0">
                <a:solidFill>
                  <a:srgbClr val="FC02FF"/>
                </a:solidFill>
              </a:rPr>
              <a:t>edits like email, with **</a:t>
            </a:r>
            <a:r>
              <a:rPr lang="en-US" sz="2000" b="1" dirty="0">
                <a:solidFill>
                  <a:srgbClr val="FC02FF"/>
                </a:solidFill>
              </a:rPr>
              <a:t>emphasis</a:t>
            </a:r>
            <a:r>
              <a:rPr lang="en-US" sz="2000" dirty="0">
                <a:solidFill>
                  <a:srgbClr val="FC02FF"/>
                </a:solidFill>
              </a:rPr>
              <a:t>** </a:t>
            </a:r>
          </a:p>
          <a:p>
            <a:r>
              <a:rPr lang="en-US" sz="2000" dirty="0">
                <a:solidFill>
                  <a:srgbClr val="FC02FF"/>
                </a:solidFill>
              </a:rPr>
              <a:t>	- and bullets</a:t>
            </a:r>
          </a:p>
          <a:p>
            <a:r>
              <a:rPr lang="en-US" sz="2000" dirty="0">
                <a:solidFill>
                  <a:srgbClr val="FC02FF"/>
                </a:solidFill>
              </a:rPr>
              <a:t>		- _</a:t>
            </a:r>
            <a:r>
              <a:rPr lang="en-US" sz="2000" i="1" dirty="0">
                <a:solidFill>
                  <a:srgbClr val="FC02FF"/>
                </a:solidFill>
              </a:rPr>
              <a:t>and stuff</a:t>
            </a:r>
            <a:r>
              <a:rPr lang="en-US" sz="2000" dirty="0">
                <a:solidFill>
                  <a:srgbClr val="FC02FF"/>
                </a:solidFill>
              </a:rPr>
              <a:t>_</a:t>
            </a:r>
          </a:p>
        </p:txBody>
      </p:sp>
      <p:sp>
        <p:nvSpPr>
          <p:cNvPr id="7" name="Explosion 2 6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AD4AFDE5-D513-5448-84E9-7C7AE2DFE3AC}"/>
              </a:ext>
            </a:extLst>
          </p:cNvPr>
          <p:cNvSpPr/>
          <p:nvPr/>
        </p:nvSpPr>
        <p:spPr>
          <a:xfrm rot="442355">
            <a:off x="281428" y="3170505"/>
            <a:ext cx="3296293" cy="1972494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F6CF4061-6D00-A749-9CE7-B6FF81799D94}"/>
              </a:ext>
            </a:extLst>
          </p:cNvPr>
          <p:cNvSpPr txBox="1"/>
          <p:nvPr/>
        </p:nvSpPr>
        <p:spPr>
          <a:xfrm>
            <a:off x="2616705" y="1850468"/>
            <a:ext cx="496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Free! If open to whole world</a:t>
            </a:r>
          </a:p>
        </p:txBody>
      </p:sp>
    </p:spTree>
    <p:extLst>
      <p:ext uri="{BB962C8B-B14F-4D97-AF65-F5344CB8AC3E}">
        <p14:creationId xmlns:p14="http://schemas.microsoft.com/office/powerpoint/2010/main" val="2341996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2 hours we 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847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First hour: philosophical ramblings of interest (I hope) to a wide range of backgrounds, and launch together onscreen</a:t>
            </a:r>
          </a:p>
          <a:p>
            <a:endParaRPr lang="en-US" dirty="0"/>
          </a:p>
          <a:p>
            <a:r>
              <a:rPr lang="en-US" dirty="0" smtClean="0"/>
              <a:t>Break: (easy) troubleshooting of install/launch?</a:t>
            </a:r>
          </a:p>
          <a:p>
            <a:endParaRPr lang="en-US" dirty="0"/>
          </a:p>
          <a:p>
            <a:r>
              <a:rPr lang="en-US" dirty="0" smtClean="0"/>
              <a:t>Second hour: example </a:t>
            </a:r>
            <a:r>
              <a:rPr lang="en-US" dirty="0" err="1">
                <a:solidFill>
                  <a:srgbClr val="FF6600"/>
                </a:solidFill>
              </a:rPr>
              <a:t>ju</a:t>
            </a:r>
            <a:r>
              <a:rPr lang="en-US" dirty="0" err="1">
                <a:solidFill>
                  <a:srgbClr val="008000"/>
                </a:solidFill>
              </a:rPr>
              <a:t>Py</a:t>
            </a:r>
            <a:r>
              <a:rPr lang="en-US" dirty="0" smtClean="0"/>
              <a:t> .</a:t>
            </a:r>
            <a:r>
              <a:rPr lang="en-US" dirty="0" err="1" smtClean="0"/>
              <a:t>ipynb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elementary ones for newbies</a:t>
            </a:r>
          </a:p>
          <a:p>
            <a:pPr lvl="1"/>
            <a:r>
              <a:rPr lang="en-US" dirty="0" smtClean="0"/>
              <a:t>advanced users can chew on others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ome last words</a:t>
            </a:r>
          </a:p>
          <a:p>
            <a:pPr lvl="2"/>
            <a:r>
              <a:rPr lang="en-US" dirty="0" smtClean="0"/>
              <a:t>dissipating into chaos as the clock runs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907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1C4D6197-3EAE-C04E-91B4-0A5456709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50577"/>
            <a:ext cx="9017000" cy="4740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Sign up</a:t>
            </a:r>
            <a:r>
              <a:rPr lang="en-US" dirty="0"/>
              <a:t>, and create your own </a:t>
            </a:r>
            <a:r>
              <a:rPr lang="en-US" b="1" i="1" dirty="0"/>
              <a:t>repositories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280D9B65-34C6-544A-9E79-B426D1A0B9A5}"/>
              </a:ext>
            </a:extLst>
          </p:cNvPr>
          <p:cNvSpPr txBox="1"/>
          <p:nvPr/>
        </p:nvSpPr>
        <p:spPr>
          <a:xfrm>
            <a:off x="433249" y="3966779"/>
            <a:ext cx="2804614" cy="1815882"/>
          </a:xfrm>
          <a:prstGeom prst="rect">
            <a:avLst/>
          </a:prstGeom>
          <a:solidFill>
            <a:schemeClr val="bg1"/>
          </a:solidFill>
          <a:ln>
            <a:solidFill>
              <a:srgbClr val="FC02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C02FF"/>
                </a:solidFill>
              </a:rPr>
              <a:t>Change </a:t>
            </a:r>
            <a:r>
              <a:rPr lang="en-US" sz="2800" dirty="0" err="1">
                <a:solidFill>
                  <a:srgbClr val="FC02FF"/>
                </a:solidFill>
              </a:rPr>
              <a:t>git</a:t>
            </a:r>
            <a:r>
              <a:rPr lang="en-US" sz="2800" b="1" dirty="0" err="1">
                <a:solidFill>
                  <a:srgbClr val="FC02FF"/>
                </a:solidFill>
              </a:rPr>
              <a:t>hub</a:t>
            </a:r>
            <a:r>
              <a:rPr lang="en-US" sz="2800" dirty="0">
                <a:solidFill>
                  <a:srgbClr val="FC02FF"/>
                </a:solidFill>
              </a:rPr>
              <a:t> to </a:t>
            </a:r>
          </a:p>
          <a:p>
            <a:pPr algn="ctr"/>
            <a:r>
              <a:rPr lang="en-US" sz="2800" dirty="0" err="1">
                <a:solidFill>
                  <a:srgbClr val="FC02FF"/>
                </a:solidFill>
              </a:rPr>
              <a:t>git</a:t>
            </a:r>
            <a:r>
              <a:rPr lang="en-US" sz="2800" b="1" dirty="0" err="1">
                <a:solidFill>
                  <a:srgbClr val="FC02FF"/>
                </a:solidFill>
              </a:rPr>
              <a:t>print</a:t>
            </a:r>
            <a:r>
              <a:rPr lang="en-US" sz="2800" dirty="0">
                <a:solidFill>
                  <a:srgbClr val="FC02FF"/>
                </a:solidFill>
              </a:rPr>
              <a:t> for a </a:t>
            </a:r>
          </a:p>
          <a:p>
            <a:pPr algn="ctr"/>
            <a:r>
              <a:rPr lang="en-US" sz="2800" dirty="0">
                <a:solidFill>
                  <a:srgbClr val="FC02FF"/>
                </a:solidFill>
              </a:rPr>
              <a:t>fine looking </a:t>
            </a:r>
          </a:p>
          <a:p>
            <a:pPr algn="ctr"/>
            <a:r>
              <a:rPr lang="en-US" sz="2800" dirty="0">
                <a:solidFill>
                  <a:srgbClr val="FC02FF"/>
                </a:solidFill>
              </a:rPr>
              <a:t>document! </a:t>
            </a:r>
            <a:r>
              <a:rPr lang="en-US" sz="2800" dirty="0">
                <a:solidFill>
                  <a:srgbClr val="FC02FF"/>
                </a:solidFill>
                <a:sym typeface="Wingdings" pitchFamily="2" charset="2"/>
              </a:rPr>
              <a:t></a:t>
            </a:r>
            <a:endParaRPr lang="en-US" sz="2000" dirty="0">
              <a:solidFill>
                <a:srgbClr val="FC02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F6CF4061-6D00-A749-9CE7-B6FF81799D94}"/>
              </a:ext>
            </a:extLst>
          </p:cNvPr>
          <p:cNvSpPr txBox="1"/>
          <p:nvPr/>
        </p:nvSpPr>
        <p:spPr>
          <a:xfrm>
            <a:off x="2616705" y="1850468"/>
            <a:ext cx="496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Free! If open to whole world</a:t>
            </a:r>
          </a:p>
        </p:txBody>
      </p:sp>
      <p:sp>
        <p:nvSpPr>
          <p:cNvPr id="10" name="Explosion 2 9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3FD02515-3235-5344-9792-91FC6CA8B541}"/>
              </a:ext>
            </a:extLst>
          </p:cNvPr>
          <p:cNvSpPr/>
          <p:nvPr/>
        </p:nvSpPr>
        <p:spPr>
          <a:xfrm rot="442355">
            <a:off x="1467086" y="2114478"/>
            <a:ext cx="1324662" cy="63264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17ECE70D-3878-544C-B02F-6DE14CAA1EFD}"/>
              </a:ext>
            </a:extLst>
          </p:cNvPr>
          <p:cNvCxnSpPr>
            <a:endCxn id="10" idx="2"/>
          </p:cNvCxnSpPr>
          <p:nvPr/>
        </p:nvCxnSpPr>
        <p:spPr>
          <a:xfrm flipV="1">
            <a:off x="2129417" y="2670785"/>
            <a:ext cx="19160" cy="1301712"/>
          </a:xfrm>
          <a:prstGeom prst="straightConnector1">
            <a:avLst/>
          </a:prstGeom>
          <a:ln w="44450">
            <a:solidFill>
              <a:srgbClr val="FC02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7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Sign up</a:t>
            </a:r>
            <a:r>
              <a:rPr lang="en-US" dirty="0"/>
              <a:t>, and create your own </a:t>
            </a:r>
            <a:r>
              <a:rPr lang="en-US" b="1" i="1" dirty="0"/>
              <a:t>repositories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F6CF4061-6D00-A749-9CE7-B6FF81799D94}"/>
              </a:ext>
            </a:extLst>
          </p:cNvPr>
          <p:cNvSpPr txBox="1"/>
          <p:nvPr/>
        </p:nvSpPr>
        <p:spPr>
          <a:xfrm>
            <a:off x="2616705" y="1850468"/>
            <a:ext cx="496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Free! If open to whole world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133F2A7E-B4C3-344C-A2E5-A28AB27B3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26" y="2196209"/>
            <a:ext cx="8638930" cy="4661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D5DA3C7C-19A7-3447-A0E1-5BE74538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15" name="Explosion 2 14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67D3DE03-D556-8C49-8DD8-6C5D893A55FD}"/>
              </a:ext>
            </a:extLst>
          </p:cNvPr>
          <p:cNvSpPr/>
          <p:nvPr/>
        </p:nvSpPr>
        <p:spPr>
          <a:xfrm>
            <a:off x="5595541" y="4615142"/>
            <a:ext cx="1844213" cy="83611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547D28FF-2231-1943-B1B6-DF2591BD39C7}"/>
              </a:ext>
            </a:extLst>
          </p:cNvPr>
          <p:cNvSpPr txBox="1"/>
          <p:nvPr/>
        </p:nvSpPr>
        <p:spPr>
          <a:xfrm rot="256723">
            <a:off x="6285744" y="2828218"/>
            <a:ext cx="2272353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C02FF"/>
                </a:solidFill>
              </a:rPr>
              <a:t>Add files by </a:t>
            </a:r>
          </a:p>
          <a:p>
            <a:pPr algn="ctr"/>
            <a:r>
              <a:rPr lang="en-US" sz="2800" b="1" dirty="0">
                <a:solidFill>
                  <a:srgbClr val="FC02FF"/>
                </a:solidFill>
              </a:rPr>
              <a:t>drag and drop</a:t>
            </a:r>
          </a:p>
          <a:p>
            <a:pPr algn="ctr"/>
            <a:r>
              <a:rPr lang="en-US" sz="2800" b="1" dirty="0">
                <a:solidFill>
                  <a:srgbClr val="FC02FF"/>
                </a:solidFill>
              </a:rPr>
              <a:t>to browser!</a:t>
            </a:r>
          </a:p>
        </p:txBody>
      </p:sp>
    </p:spTree>
    <p:extLst>
      <p:ext uri="{BB962C8B-B14F-4D97-AF65-F5344CB8AC3E}">
        <p14:creationId xmlns:p14="http://schemas.microsoft.com/office/powerpoint/2010/main" val="2950586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89F18755-A4E1-BE42-8DDD-43D57B075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94" y="2190324"/>
            <a:ext cx="5371431" cy="46786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Sign up</a:t>
            </a:r>
            <a:r>
              <a:rPr lang="en-US" dirty="0"/>
              <a:t>, and create your own </a:t>
            </a:r>
            <a:r>
              <a:rPr lang="en-US" b="1" i="1" dirty="0"/>
              <a:t>repositories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F6CF4061-6D00-A749-9CE7-B6FF81799D94}"/>
              </a:ext>
            </a:extLst>
          </p:cNvPr>
          <p:cNvSpPr txBox="1"/>
          <p:nvPr/>
        </p:nvSpPr>
        <p:spPr>
          <a:xfrm>
            <a:off x="2616705" y="1850468"/>
            <a:ext cx="496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Free! If open to whole world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D5DA3C7C-19A7-3447-A0E1-5BE745386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18492434-A834-254A-94DE-D105966DD2A6}"/>
              </a:ext>
            </a:extLst>
          </p:cNvPr>
          <p:cNvSpPr txBox="1"/>
          <p:nvPr/>
        </p:nvSpPr>
        <p:spPr>
          <a:xfrm rot="256723">
            <a:off x="6285744" y="2828218"/>
            <a:ext cx="2272353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C02FF"/>
                </a:solidFill>
              </a:rPr>
              <a:t>Add files by </a:t>
            </a:r>
          </a:p>
          <a:p>
            <a:pPr algn="ctr"/>
            <a:r>
              <a:rPr lang="en-US" sz="2800" b="1" dirty="0">
                <a:solidFill>
                  <a:srgbClr val="FC02FF"/>
                </a:solidFill>
              </a:rPr>
              <a:t>drag and drop</a:t>
            </a:r>
          </a:p>
          <a:p>
            <a:pPr algn="ctr"/>
            <a:r>
              <a:rPr lang="en-US" sz="2800" b="1" dirty="0">
                <a:solidFill>
                  <a:srgbClr val="FC02FF"/>
                </a:solidFill>
              </a:rPr>
              <a:t>to browser!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88369" y="4530904"/>
            <a:ext cx="6832810" cy="2304342"/>
            <a:chOff x="688369" y="4530904"/>
            <a:chExt cx="6832810" cy="230434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CF590E47-F2FC-3441-88D8-097BA18AC172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>
              <a:off x="2129417" y="6000721"/>
              <a:ext cx="44722" cy="615836"/>
            </a:xfrm>
            <a:prstGeom prst="straightConnector1">
              <a:avLst/>
            </a:prstGeom>
            <a:ln w="44450">
              <a:solidFill>
                <a:srgbClr val="FC02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0813297E-9EDA-5842-BBF2-BE8CE92B1091}"/>
                </a:ext>
              </a:extLst>
            </p:cNvPr>
            <p:cNvSpPr txBox="1"/>
            <p:nvPr/>
          </p:nvSpPr>
          <p:spPr>
            <a:xfrm>
              <a:off x="3051749" y="4588477"/>
              <a:ext cx="4469430" cy="224676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C02FF"/>
                  </a:solidFill>
                </a:rPr>
                <a:t>But understand: a </a:t>
              </a:r>
              <a:r>
                <a:rPr lang="en-US" sz="2800" b="1" i="1" dirty="0">
                  <a:solidFill>
                    <a:srgbClr val="FC02FF"/>
                  </a:solidFill>
                </a:rPr>
                <a:t>repository</a:t>
              </a:r>
              <a:r>
                <a:rPr lang="en-US" sz="2800" dirty="0">
                  <a:solidFill>
                    <a:srgbClr val="FC02FF"/>
                  </a:solidFill>
                </a:rPr>
                <a:t> </a:t>
              </a:r>
            </a:p>
            <a:p>
              <a:pPr algn="ctr"/>
              <a:r>
                <a:rPr lang="en-US" sz="2800" dirty="0">
                  <a:solidFill>
                    <a:srgbClr val="FC02FF"/>
                  </a:solidFill>
                </a:rPr>
                <a:t>is more than a dump for files!</a:t>
              </a:r>
            </a:p>
            <a:p>
              <a:pPr algn="ctr"/>
              <a:r>
                <a:rPr lang="en-US" sz="2800" dirty="0"/>
                <a:t>every </a:t>
              </a:r>
              <a:r>
                <a:rPr lang="en-US" sz="2800" b="1" dirty="0"/>
                <a:t>commit</a:t>
              </a:r>
              <a:r>
                <a:rPr lang="en-US" sz="2800" dirty="0"/>
                <a:t> requires a </a:t>
              </a:r>
            </a:p>
            <a:p>
              <a:pPr algn="ctr"/>
              <a:r>
                <a:rPr lang="en-US" sz="2800" b="1" dirty="0"/>
                <a:t>commit message…</a:t>
              </a:r>
            </a:p>
            <a:p>
              <a:pPr algn="ctr"/>
              <a:r>
                <a:rPr lang="en-US" sz="2800" dirty="0"/>
                <a:t>it’s all logged, that’s </a:t>
              </a:r>
              <a:r>
                <a:rPr lang="en-US" sz="2800" i="1" dirty="0"/>
                <a:t>good</a:t>
              </a:r>
              <a:endParaRPr lang="en-US" sz="2400" dirty="0"/>
            </a:p>
          </p:txBody>
        </p:sp>
        <p:sp>
          <p:nvSpPr>
            <p:cNvPr id="15" name="Explosion 2 14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67D3DE03-D556-8C49-8DD8-6C5D893A55FD}"/>
                </a:ext>
              </a:extLst>
            </p:cNvPr>
            <p:cNvSpPr/>
            <p:nvPr/>
          </p:nvSpPr>
          <p:spPr>
            <a:xfrm>
              <a:off x="688369" y="4530904"/>
              <a:ext cx="2763748" cy="1684962"/>
            </a:xfrm>
            <a:prstGeom prst="irregularSeal2">
              <a:avLst/>
            </a:prstGeom>
            <a:noFill/>
            <a:ln w="38100">
              <a:solidFill>
                <a:srgbClr val="FC0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17ECE70D-3878-544C-B02F-6DE14CAA1EFD}"/>
              </a:ext>
            </a:extLst>
          </p:cNvPr>
          <p:cNvCxnSpPr/>
          <p:nvPr/>
        </p:nvCxnSpPr>
        <p:spPr>
          <a:xfrm rot="10800000" flipV="1">
            <a:off x="4610826" y="3506657"/>
            <a:ext cx="1626420" cy="621258"/>
          </a:xfrm>
          <a:prstGeom prst="straightConnector1">
            <a:avLst/>
          </a:prstGeom>
          <a:ln w="44450">
            <a:solidFill>
              <a:srgbClr val="FC02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509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56" y="1417638"/>
            <a:ext cx="8812944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It’s why there are 7 layers:</a:t>
            </a:r>
            <a:r>
              <a:rPr lang="en-US" b="1" dirty="0" smtClean="0"/>
              <a:t> </a:t>
            </a:r>
            <a:r>
              <a:rPr lang="en-US" dirty="0" smtClean="0"/>
              <a:t>acts as a </a:t>
            </a:r>
            <a:r>
              <a:rPr lang="en-US" i="1" dirty="0"/>
              <a:t>quality filter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7B057202-4F5E-EE45-9DD0-764E1178D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1013"/>
            <a:ext cx="7426379" cy="4524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99272033-8E71-5C44-A43F-6699D89B7589}"/>
              </a:ext>
            </a:extLst>
          </p:cNvPr>
          <p:cNvSpPr txBox="1"/>
          <p:nvPr/>
        </p:nvSpPr>
        <p:spPr>
          <a:xfrm>
            <a:off x="7551506" y="2457898"/>
            <a:ext cx="1576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 layers of apparatus!!</a:t>
            </a:r>
          </a:p>
          <a:p>
            <a:endParaRPr lang="en-US" dirty="0"/>
          </a:p>
          <a:p>
            <a:r>
              <a:rPr lang="en-US" dirty="0"/>
              <a:t>Unwelcoming at first blush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C6043868-2320-5A4F-80FE-303347EC63DA}"/>
              </a:ext>
            </a:extLst>
          </p:cNvPr>
          <p:cNvSpPr/>
          <p:nvPr/>
        </p:nvSpPr>
        <p:spPr>
          <a:xfrm>
            <a:off x="7447132" y="2031014"/>
            <a:ext cx="232391" cy="241769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xplosion 2 7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982CF45D-C16B-3244-A3A5-12F81604A6F4}"/>
              </a:ext>
            </a:extLst>
          </p:cNvPr>
          <p:cNvSpPr/>
          <p:nvPr/>
        </p:nvSpPr>
        <p:spPr>
          <a:xfrm>
            <a:off x="7058346" y="1736484"/>
            <a:ext cx="2294437" cy="2003309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83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85251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and </a:t>
            </a:r>
            <a:r>
              <a:rPr lang="en-US" dirty="0" err="1" smtClean="0"/>
              <a:t>github</a:t>
            </a:r>
            <a:r>
              <a:rPr lang="en-US" dirty="0" smtClean="0"/>
              <a:t> are mainly designed for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teams of software engineers</a:t>
            </a:r>
            <a:r>
              <a:rPr lang="en-US" dirty="0" smtClean="0"/>
              <a:t>, not for occasional-collaborators like us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2002118"/>
            <a:ext cx="9029368" cy="4768883"/>
            <a:chOff x="0" y="988288"/>
            <a:chExt cx="9029368" cy="5869712"/>
          </a:xfrm>
        </p:grpSpPr>
        <p:sp>
          <p:nvSpPr>
            <p:cNvPr id="4" name="Left-Up Arrow 3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1F8A79A3-6BA7-E04D-8C0B-D8893FDC2574}"/>
                </a:ext>
              </a:extLst>
            </p:cNvPr>
            <p:cNvSpPr/>
            <p:nvPr/>
          </p:nvSpPr>
          <p:spPr>
            <a:xfrm flipH="1">
              <a:off x="885823" y="1928813"/>
              <a:ext cx="6593868" cy="4429127"/>
            </a:xfrm>
            <a:prstGeom prst="leftUpArrow">
              <a:avLst>
                <a:gd name="adj1" fmla="val 1385"/>
                <a:gd name="adj2" fmla="val 3072"/>
                <a:gd name="adj3" fmla="val 4759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EF7CD564-E865-BE4C-ACAF-355F5254604D}"/>
                </a:ext>
              </a:extLst>
            </p:cNvPr>
            <p:cNvSpPr txBox="1"/>
            <p:nvPr/>
          </p:nvSpPr>
          <p:spPr>
            <a:xfrm>
              <a:off x="0" y="2371723"/>
              <a:ext cx="985838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artistry</a:t>
              </a:r>
            </a:p>
            <a:p>
              <a:pPr algn="r"/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fluency</a:t>
              </a:r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reading fluency</a:t>
              </a:r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oriented</a:t>
              </a:r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lost</a:t>
              </a:r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ignorant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112628B9-DE5A-D84F-9B88-8E020415ED0B}"/>
                </a:ext>
              </a:extLst>
            </p:cNvPr>
            <p:cNvSpPr txBox="1"/>
            <p:nvPr/>
          </p:nvSpPr>
          <p:spPr>
            <a:xfrm>
              <a:off x="1000126" y="6278318"/>
              <a:ext cx="6483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python</a:t>
              </a:r>
              <a:r>
                <a:rPr lang="en-US" dirty="0"/>
                <a:t>  </a:t>
              </a:r>
              <a:r>
                <a:rPr lang="en-US" dirty="0" err="1"/>
                <a:t>numpy</a:t>
              </a:r>
              <a:r>
                <a:rPr lang="en-US" dirty="0"/>
                <a:t>  </a:t>
              </a:r>
              <a:r>
                <a:rPr lang="en-US" dirty="0" err="1"/>
                <a:t>matplotlib</a:t>
              </a:r>
              <a:r>
                <a:rPr lang="en-US" dirty="0"/>
                <a:t>  </a:t>
              </a:r>
              <a:r>
                <a:rPr lang="en-US" dirty="0" err="1"/>
                <a:t>scipy</a:t>
              </a:r>
              <a:r>
                <a:rPr lang="en-US" dirty="0"/>
                <a:t>  pandas…(</a:t>
              </a:r>
              <a:r>
                <a:rPr lang="en-US" i="1" dirty="0"/>
                <a:t>packages</a:t>
              </a:r>
              <a:r>
                <a:rPr lang="en-US" dirty="0"/>
                <a:t>)…</a:t>
              </a:r>
              <a:r>
                <a:rPr lang="en-US" dirty="0" err="1"/>
                <a:t>MetPy</a:t>
              </a:r>
              <a:r>
                <a:rPr lang="en-US" dirty="0"/>
                <a:t>…etc.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29E08CBA-AA50-5E45-8003-59B7F525F4F6}"/>
                </a:ext>
              </a:extLst>
            </p:cNvPr>
            <p:cNvSpPr txBox="1"/>
            <p:nvPr/>
          </p:nvSpPr>
          <p:spPr>
            <a:xfrm rot="597383">
              <a:off x="15985" y="988288"/>
              <a:ext cx="14106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Other languages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A028ECC5-8E09-9A45-AF90-53882CF7AC33}"/>
                </a:ext>
              </a:extLst>
            </p:cNvPr>
            <p:cNvSpPr/>
            <p:nvPr/>
          </p:nvSpPr>
          <p:spPr>
            <a:xfrm>
              <a:off x="1232037" y="1415697"/>
              <a:ext cx="6845774" cy="4042228"/>
            </a:xfrm>
            <a:custGeom>
              <a:avLst/>
              <a:gdLst>
                <a:gd name="connsiteX0" fmla="*/ 226881 w 6635198"/>
                <a:gd name="connsiteY0" fmla="*/ 4042228 h 4042228"/>
                <a:gd name="connsiteX1" fmla="*/ 234138 w 6635198"/>
                <a:gd name="connsiteY1" fmla="*/ 3962400 h 4042228"/>
                <a:gd name="connsiteX2" fmla="*/ 241395 w 6635198"/>
                <a:gd name="connsiteY2" fmla="*/ 3918857 h 4042228"/>
                <a:gd name="connsiteX3" fmla="*/ 226881 w 6635198"/>
                <a:gd name="connsiteY3" fmla="*/ 3722914 h 4042228"/>
                <a:gd name="connsiteX4" fmla="*/ 219623 w 6635198"/>
                <a:gd name="connsiteY4" fmla="*/ 3686628 h 4042228"/>
                <a:gd name="connsiteX5" fmla="*/ 212366 w 6635198"/>
                <a:gd name="connsiteY5" fmla="*/ 3635828 h 4042228"/>
                <a:gd name="connsiteX6" fmla="*/ 219623 w 6635198"/>
                <a:gd name="connsiteY6" fmla="*/ 3570514 h 4042228"/>
                <a:gd name="connsiteX7" fmla="*/ 205109 w 6635198"/>
                <a:gd name="connsiteY7" fmla="*/ 3410857 h 4042228"/>
                <a:gd name="connsiteX8" fmla="*/ 212366 w 6635198"/>
                <a:gd name="connsiteY8" fmla="*/ 3280228 h 4042228"/>
                <a:gd name="connsiteX9" fmla="*/ 219623 w 6635198"/>
                <a:gd name="connsiteY9" fmla="*/ 3258457 h 4042228"/>
                <a:gd name="connsiteX10" fmla="*/ 241395 w 6635198"/>
                <a:gd name="connsiteY10" fmla="*/ 3243943 h 4042228"/>
                <a:gd name="connsiteX11" fmla="*/ 255909 w 6635198"/>
                <a:gd name="connsiteY11" fmla="*/ 3229428 h 4042228"/>
                <a:gd name="connsiteX12" fmla="*/ 270423 w 6635198"/>
                <a:gd name="connsiteY12" fmla="*/ 3207657 h 4042228"/>
                <a:gd name="connsiteX13" fmla="*/ 284938 w 6635198"/>
                <a:gd name="connsiteY13" fmla="*/ 3193143 h 4042228"/>
                <a:gd name="connsiteX14" fmla="*/ 299452 w 6635198"/>
                <a:gd name="connsiteY14" fmla="*/ 3171371 h 4042228"/>
                <a:gd name="connsiteX15" fmla="*/ 321223 w 6635198"/>
                <a:gd name="connsiteY15" fmla="*/ 3142343 h 4042228"/>
                <a:gd name="connsiteX16" fmla="*/ 342995 w 6635198"/>
                <a:gd name="connsiteY16" fmla="*/ 3098800 h 4042228"/>
                <a:gd name="connsiteX17" fmla="*/ 350252 w 6635198"/>
                <a:gd name="connsiteY17" fmla="*/ 3077028 h 4042228"/>
                <a:gd name="connsiteX18" fmla="*/ 335738 w 6635198"/>
                <a:gd name="connsiteY18" fmla="*/ 2982686 h 4042228"/>
                <a:gd name="connsiteX19" fmla="*/ 321223 w 6635198"/>
                <a:gd name="connsiteY19" fmla="*/ 2924628 h 4042228"/>
                <a:gd name="connsiteX20" fmla="*/ 292195 w 6635198"/>
                <a:gd name="connsiteY20" fmla="*/ 2873828 h 4042228"/>
                <a:gd name="connsiteX21" fmla="*/ 263166 w 6635198"/>
                <a:gd name="connsiteY21" fmla="*/ 2830286 h 4042228"/>
                <a:gd name="connsiteX22" fmla="*/ 234138 w 6635198"/>
                <a:gd name="connsiteY22" fmla="*/ 2794000 h 4042228"/>
                <a:gd name="connsiteX23" fmla="*/ 219623 w 6635198"/>
                <a:gd name="connsiteY23" fmla="*/ 2764971 h 4042228"/>
                <a:gd name="connsiteX24" fmla="*/ 197852 w 6635198"/>
                <a:gd name="connsiteY24" fmla="*/ 2692400 h 4042228"/>
                <a:gd name="connsiteX25" fmla="*/ 212366 w 6635198"/>
                <a:gd name="connsiteY25" fmla="*/ 2612571 h 4042228"/>
                <a:gd name="connsiteX26" fmla="*/ 241395 w 6635198"/>
                <a:gd name="connsiteY26" fmla="*/ 2569028 h 4042228"/>
                <a:gd name="connsiteX27" fmla="*/ 255909 w 6635198"/>
                <a:gd name="connsiteY27" fmla="*/ 2547257 h 4042228"/>
                <a:gd name="connsiteX28" fmla="*/ 270423 w 6635198"/>
                <a:gd name="connsiteY28" fmla="*/ 2518228 h 4042228"/>
                <a:gd name="connsiteX29" fmla="*/ 313966 w 6635198"/>
                <a:gd name="connsiteY29" fmla="*/ 2460171 h 4042228"/>
                <a:gd name="connsiteX30" fmla="*/ 342995 w 6635198"/>
                <a:gd name="connsiteY30" fmla="*/ 2394857 h 4042228"/>
                <a:gd name="connsiteX31" fmla="*/ 350252 w 6635198"/>
                <a:gd name="connsiteY31" fmla="*/ 2365828 h 4042228"/>
                <a:gd name="connsiteX32" fmla="*/ 357509 w 6635198"/>
                <a:gd name="connsiteY32" fmla="*/ 2344057 h 4042228"/>
                <a:gd name="connsiteX33" fmla="*/ 350252 w 6635198"/>
                <a:gd name="connsiteY33" fmla="*/ 2286000 h 4042228"/>
                <a:gd name="connsiteX34" fmla="*/ 335738 w 6635198"/>
                <a:gd name="connsiteY34" fmla="*/ 2242457 h 4042228"/>
                <a:gd name="connsiteX35" fmla="*/ 328481 w 6635198"/>
                <a:gd name="connsiteY35" fmla="*/ 2198914 h 4042228"/>
                <a:gd name="connsiteX36" fmla="*/ 335738 w 6635198"/>
                <a:gd name="connsiteY36" fmla="*/ 2177143 h 4042228"/>
                <a:gd name="connsiteX37" fmla="*/ 342995 w 6635198"/>
                <a:gd name="connsiteY37" fmla="*/ 2082800 h 4042228"/>
                <a:gd name="connsiteX38" fmla="*/ 357509 w 6635198"/>
                <a:gd name="connsiteY38" fmla="*/ 1973943 h 4042228"/>
                <a:gd name="connsiteX39" fmla="*/ 372023 w 6635198"/>
                <a:gd name="connsiteY39" fmla="*/ 1930400 h 4042228"/>
                <a:gd name="connsiteX40" fmla="*/ 422823 w 6635198"/>
                <a:gd name="connsiteY40" fmla="*/ 1886857 h 4042228"/>
                <a:gd name="connsiteX41" fmla="*/ 444595 w 6635198"/>
                <a:gd name="connsiteY41" fmla="*/ 1879600 h 4042228"/>
                <a:gd name="connsiteX42" fmla="*/ 502652 w 6635198"/>
                <a:gd name="connsiteY42" fmla="*/ 1828800 h 4042228"/>
                <a:gd name="connsiteX43" fmla="*/ 517166 w 6635198"/>
                <a:gd name="connsiteY43" fmla="*/ 1807028 h 4042228"/>
                <a:gd name="connsiteX44" fmla="*/ 531681 w 6635198"/>
                <a:gd name="connsiteY44" fmla="*/ 1741714 h 4042228"/>
                <a:gd name="connsiteX45" fmla="*/ 524423 w 6635198"/>
                <a:gd name="connsiteY45" fmla="*/ 1509486 h 4042228"/>
                <a:gd name="connsiteX46" fmla="*/ 509909 w 6635198"/>
                <a:gd name="connsiteY46" fmla="*/ 1465943 h 4042228"/>
                <a:gd name="connsiteX47" fmla="*/ 473623 w 6635198"/>
                <a:gd name="connsiteY47" fmla="*/ 1436914 h 4042228"/>
                <a:gd name="connsiteX48" fmla="*/ 444595 w 6635198"/>
                <a:gd name="connsiteY48" fmla="*/ 1465943 h 4042228"/>
                <a:gd name="connsiteX49" fmla="*/ 415566 w 6635198"/>
                <a:gd name="connsiteY49" fmla="*/ 1509486 h 4042228"/>
                <a:gd name="connsiteX50" fmla="*/ 401052 w 6635198"/>
                <a:gd name="connsiteY50" fmla="*/ 1553028 h 4042228"/>
                <a:gd name="connsiteX51" fmla="*/ 430081 w 6635198"/>
                <a:gd name="connsiteY51" fmla="*/ 1589314 h 4042228"/>
                <a:gd name="connsiteX52" fmla="*/ 473623 w 6635198"/>
                <a:gd name="connsiteY52" fmla="*/ 1625600 h 4042228"/>
                <a:gd name="connsiteX53" fmla="*/ 488138 w 6635198"/>
                <a:gd name="connsiteY53" fmla="*/ 1640114 h 4042228"/>
                <a:gd name="connsiteX54" fmla="*/ 517166 w 6635198"/>
                <a:gd name="connsiteY54" fmla="*/ 1654628 h 4042228"/>
                <a:gd name="connsiteX55" fmla="*/ 560709 w 6635198"/>
                <a:gd name="connsiteY55" fmla="*/ 1669143 h 4042228"/>
                <a:gd name="connsiteX56" fmla="*/ 611509 w 6635198"/>
                <a:gd name="connsiteY56" fmla="*/ 1647371 h 4042228"/>
                <a:gd name="connsiteX57" fmla="*/ 626023 w 6635198"/>
                <a:gd name="connsiteY57" fmla="*/ 1625600 h 4042228"/>
                <a:gd name="connsiteX58" fmla="*/ 647795 w 6635198"/>
                <a:gd name="connsiteY58" fmla="*/ 1603828 h 4042228"/>
                <a:gd name="connsiteX59" fmla="*/ 691338 w 6635198"/>
                <a:gd name="connsiteY59" fmla="*/ 1524000 h 4042228"/>
                <a:gd name="connsiteX60" fmla="*/ 713109 w 6635198"/>
                <a:gd name="connsiteY60" fmla="*/ 1465943 h 4042228"/>
                <a:gd name="connsiteX61" fmla="*/ 705852 w 6635198"/>
                <a:gd name="connsiteY61" fmla="*/ 1335314 h 4042228"/>
                <a:gd name="connsiteX62" fmla="*/ 698595 w 6635198"/>
                <a:gd name="connsiteY62" fmla="*/ 1313543 h 4042228"/>
                <a:gd name="connsiteX63" fmla="*/ 655052 w 6635198"/>
                <a:gd name="connsiteY63" fmla="*/ 1299028 h 4042228"/>
                <a:gd name="connsiteX64" fmla="*/ 611509 w 6635198"/>
                <a:gd name="connsiteY64" fmla="*/ 1277257 h 4042228"/>
                <a:gd name="connsiteX65" fmla="*/ 589738 w 6635198"/>
                <a:gd name="connsiteY65" fmla="*/ 1262743 h 4042228"/>
                <a:gd name="connsiteX66" fmla="*/ 567966 w 6635198"/>
                <a:gd name="connsiteY66" fmla="*/ 1255486 h 4042228"/>
                <a:gd name="connsiteX67" fmla="*/ 553452 w 6635198"/>
                <a:gd name="connsiteY67" fmla="*/ 1240971 h 4042228"/>
                <a:gd name="connsiteX68" fmla="*/ 459109 w 6635198"/>
                <a:gd name="connsiteY68" fmla="*/ 1219200 h 4042228"/>
                <a:gd name="connsiteX69" fmla="*/ 386538 w 6635198"/>
                <a:gd name="connsiteY69" fmla="*/ 1197428 h 4042228"/>
                <a:gd name="connsiteX70" fmla="*/ 321223 w 6635198"/>
                <a:gd name="connsiteY70" fmla="*/ 1132114 h 4042228"/>
                <a:gd name="connsiteX71" fmla="*/ 292195 w 6635198"/>
                <a:gd name="connsiteY71" fmla="*/ 1103086 h 4042228"/>
                <a:gd name="connsiteX72" fmla="*/ 255909 w 6635198"/>
                <a:gd name="connsiteY72" fmla="*/ 1074057 h 4042228"/>
                <a:gd name="connsiteX73" fmla="*/ 234138 w 6635198"/>
                <a:gd name="connsiteY73" fmla="*/ 1037771 h 4042228"/>
                <a:gd name="connsiteX74" fmla="*/ 161566 w 6635198"/>
                <a:gd name="connsiteY74" fmla="*/ 965200 h 4042228"/>
                <a:gd name="connsiteX75" fmla="*/ 125281 w 6635198"/>
                <a:gd name="connsiteY75" fmla="*/ 928914 h 4042228"/>
                <a:gd name="connsiteX76" fmla="*/ 88995 w 6635198"/>
                <a:gd name="connsiteY76" fmla="*/ 892628 h 4042228"/>
                <a:gd name="connsiteX77" fmla="*/ 30938 w 6635198"/>
                <a:gd name="connsiteY77" fmla="*/ 769257 h 4042228"/>
                <a:gd name="connsiteX78" fmla="*/ 16423 w 6635198"/>
                <a:gd name="connsiteY78" fmla="*/ 732971 h 4042228"/>
                <a:gd name="connsiteX79" fmla="*/ 9166 w 6635198"/>
                <a:gd name="connsiteY79" fmla="*/ 544286 h 4042228"/>
                <a:gd name="connsiteX80" fmla="*/ 23681 w 6635198"/>
                <a:gd name="connsiteY80" fmla="*/ 500743 h 4042228"/>
                <a:gd name="connsiteX81" fmla="*/ 88995 w 6635198"/>
                <a:gd name="connsiteY81" fmla="*/ 471714 h 4042228"/>
                <a:gd name="connsiteX82" fmla="*/ 255909 w 6635198"/>
                <a:gd name="connsiteY82" fmla="*/ 464457 h 4042228"/>
                <a:gd name="connsiteX83" fmla="*/ 357509 w 6635198"/>
                <a:gd name="connsiteY83" fmla="*/ 457200 h 4042228"/>
                <a:gd name="connsiteX84" fmla="*/ 517166 w 6635198"/>
                <a:gd name="connsiteY84" fmla="*/ 442686 h 4042228"/>
                <a:gd name="connsiteX85" fmla="*/ 553452 w 6635198"/>
                <a:gd name="connsiteY85" fmla="*/ 435428 h 4042228"/>
                <a:gd name="connsiteX86" fmla="*/ 705852 w 6635198"/>
                <a:gd name="connsiteY86" fmla="*/ 420914 h 4042228"/>
                <a:gd name="connsiteX87" fmla="*/ 734881 w 6635198"/>
                <a:gd name="connsiteY87" fmla="*/ 413657 h 4042228"/>
                <a:gd name="connsiteX88" fmla="*/ 821966 w 6635198"/>
                <a:gd name="connsiteY88" fmla="*/ 428171 h 4042228"/>
                <a:gd name="connsiteX89" fmla="*/ 865509 w 6635198"/>
                <a:gd name="connsiteY89" fmla="*/ 435428 h 4042228"/>
                <a:gd name="connsiteX90" fmla="*/ 930823 w 6635198"/>
                <a:gd name="connsiteY90" fmla="*/ 449943 h 4042228"/>
                <a:gd name="connsiteX91" fmla="*/ 952595 w 6635198"/>
                <a:gd name="connsiteY91" fmla="*/ 457200 h 4042228"/>
                <a:gd name="connsiteX92" fmla="*/ 1017909 w 6635198"/>
                <a:gd name="connsiteY92" fmla="*/ 493486 h 4042228"/>
                <a:gd name="connsiteX93" fmla="*/ 1075966 w 6635198"/>
                <a:gd name="connsiteY93" fmla="*/ 529771 h 4042228"/>
                <a:gd name="connsiteX94" fmla="*/ 1104995 w 6635198"/>
                <a:gd name="connsiteY94" fmla="*/ 551543 h 4042228"/>
                <a:gd name="connsiteX95" fmla="*/ 1126766 w 6635198"/>
                <a:gd name="connsiteY95" fmla="*/ 558800 h 4042228"/>
                <a:gd name="connsiteX96" fmla="*/ 1155795 w 6635198"/>
                <a:gd name="connsiteY96" fmla="*/ 573314 h 4042228"/>
                <a:gd name="connsiteX97" fmla="*/ 1177566 w 6635198"/>
                <a:gd name="connsiteY97" fmla="*/ 587828 h 4042228"/>
                <a:gd name="connsiteX98" fmla="*/ 1192081 w 6635198"/>
                <a:gd name="connsiteY98" fmla="*/ 602343 h 4042228"/>
                <a:gd name="connsiteX99" fmla="*/ 1264652 w 6635198"/>
                <a:gd name="connsiteY99" fmla="*/ 631371 h 4042228"/>
                <a:gd name="connsiteX100" fmla="*/ 1322709 w 6635198"/>
                <a:gd name="connsiteY100" fmla="*/ 645886 h 4042228"/>
                <a:gd name="connsiteX101" fmla="*/ 1424309 w 6635198"/>
                <a:gd name="connsiteY101" fmla="*/ 638628 h 4042228"/>
                <a:gd name="connsiteX102" fmla="*/ 1467852 w 6635198"/>
                <a:gd name="connsiteY102" fmla="*/ 624114 h 4042228"/>
                <a:gd name="connsiteX103" fmla="*/ 1562195 w 6635198"/>
                <a:gd name="connsiteY103" fmla="*/ 529771 h 4042228"/>
                <a:gd name="connsiteX104" fmla="*/ 1598481 w 6635198"/>
                <a:gd name="connsiteY104" fmla="*/ 493486 h 4042228"/>
                <a:gd name="connsiteX105" fmla="*/ 1620252 w 6635198"/>
                <a:gd name="connsiteY105" fmla="*/ 471714 h 4042228"/>
                <a:gd name="connsiteX106" fmla="*/ 1649281 w 6635198"/>
                <a:gd name="connsiteY106" fmla="*/ 457200 h 4042228"/>
                <a:gd name="connsiteX107" fmla="*/ 1750881 w 6635198"/>
                <a:gd name="connsiteY107" fmla="*/ 377371 h 4042228"/>
                <a:gd name="connsiteX108" fmla="*/ 1808938 w 6635198"/>
                <a:gd name="connsiteY108" fmla="*/ 341086 h 4042228"/>
                <a:gd name="connsiteX109" fmla="*/ 1866995 w 6635198"/>
                <a:gd name="connsiteY109" fmla="*/ 326571 h 4042228"/>
                <a:gd name="connsiteX110" fmla="*/ 1939566 w 6635198"/>
                <a:gd name="connsiteY110" fmla="*/ 297543 h 4042228"/>
                <a:gd name="connsiteX111" fmla="*/ 1975852 w 6635198"/>
                <a:gd name="connsiteY111" fmla="*/ 283028 h 4042228"/>
                <a:gd name="connsiteX112" fmla="*/ 2237109 w 6635198"/>
                <a:gd name="connsiteY112" fmla="*/ 174171 h 4042228"/>
                <a:gd name="connsiteX113" fmla="*/ 2273395 w 6635198"/>
                <a:gd name="connsiteY113" fmla="*/ 159657 h 4042228"/>
                <a:gd name="connsiteX114" fmla="*/ 2309681 w 6635198"/>
                <a:gd name="connsiteY114" fmla="*/ 145143 h 4042228"/>
                <a:gd name="connsiteX115" fmla="*/ 2345966 w 6635198"/>
                <a:gd name="connsiteY115" fmla="*/ 137886 h 4042228"/>
                <a:gd name="connsiteX116" fmla="*/ 2462081 w 6635198"/>
                <a:gd name="connsiteY116" fmla="*/ 108857 h 4042228"/>
                <a:gd name="connsiteX117" fmla="*/ 2578195 w 6635198"/>
                <a:gd name="connsiteY117" fmla="*/ 79828 h 4042228"/>
                <a:gd name="connsiteX118" fmla="*/ 2694309 w 6635198"/>
                <a:gd name="connsiteY118" fmla="*/ 65314 h 4042228"/>
                <a:gd name="connsiteX119" fmla="*/ 2716081 w 6635198"/>
                <a:gd name="connsiteY119" fmla="*/ 58057 h 4042228"/>
                <a:gd name="connsiteX120" fmla="*/ 2810423 w 6635198"/>
                <a:gd name="connsiteY120" fmla="*/ 65314 h 4042228"/>
                <a:gd name="connsiteX121" fmla="*/ 2846709 w 6635198"/>
                <a:gd name="connsiteY121" fmla="*/ 101600 h 4042228"/>
                <a:gd name="connsiteX122" fmla="*/ 2897509 w 6635198"/>
                <a:gd name="connsiteY122" fmla="*/ 145143 h 4042228"/>
                <a:gd name="connsiteX123" fmla="*/ 2948309 w 6635198"/>
                <a:gd name="connsiteY123" fmla="*/ 195943 h 4042228"/>
                <a:gd name="connsiteX124" fmla="*/ 2977338 w 6635198"/>
                <a:gd name="connsiteY124" fmla="*/ 217714 h 4042228"/>
                <a:gd name="connsiteX125" fmla="*/ 3086195 w 6635198"/>
                <a:gd name="connsiteY125" fmla="*/ 333828 h 4042228"/>
                <a:gd name="connsiteX126" fmla="*/ 3209566 w 6635198"/>
                <a:gd name="connsiteY126" fmla="*/ 442686 h 4042228"/>
                <a:gd name="connsiteX127" fmla="*/ 3260366 w 6635198"/>
                <a:gd name="connsiteY127" fmla="*/ 478971 h 4042228"/>
                <a:gd name="connsiteX128" fmla="*/ 3318423 w 6635198"/>
                <a:gd name="connsiteY128" fmla="*/ 493486 h 4042228"/>
                <a:gd name="connsiteX129" fmla="*/ 3427281 w 6635198"/>
                <a:gd name="connsiteY129" fmla="*/ 486228 h 4042228"/>
                <a:gd name="connsiteX130" fmla="*/ 3528881 w 6635198"/>
                <a:gd name="connsiteY130" fmla="*/ 413657 h 4042228"/>
                <a:gd name="connsiteX131" fmla="*/ 3674023 w 6635198"/>
                <a:gd name="connsiteY131" fmla="*/ 341086 h 4042228"/>
                <a:gd name="connsiteX132" fmla="*/ 3746595 w 6635198"/>
                <a:gd name="connsiteY132" fmla="*/ 290286 h 4042228"/>
                <a:gd name="connsiteX133" fmla="*/ 3928023 w 6635198"/>
                <a:gd name="connsiteY133" fmla="*/ 210457 h 4042228"/>
                <a:gd name="connsiteX134" fmla="*/ 3971566 w 6635198"/>
                <a:gd name="connsiteY134" fmla="*/ 188686 h 4042228"/>
                <a:gd name="connsiteX135" fmla="*/ 4029623 w 6635198"/>
                <a:gd name="connsiteY135" fmla="*/ 166914 h 4042228"/>
                <a:gd name="connsiteX136" fmla="*/ 4131223 w 6635198"/>
                <a:gd name="connsiteY136" fmla="*/ 116114 h 4042228"/>
                <a:gd name="connsiteX137" fmla="*/ 4167509 w 6635198"/>
                <a:gd name="connsiteY137" fmla="*/ 108857 h 4042228"/>
                <a:gd name="connsiteX138" fmla="*/ 4385223 w 6635198"/>
                <a:gd name="connsiteY138" fmla="*/ 50800 h 4042228"/>
                <a:gd name="connsiteX139" fmla="*/ 4508595 w 6635198"/>
                <a:gd name="connsiteY139" fmla="*/ 29028 h 4042228"/>
                <a:gd name="connsiteX140" fmla="*/ 4806138 w 6635198"/>
                <a:gd name="connsiteY140" fmla="*/ 0 h 4042228"/>
                <a:gd name="connsiteX141" fmla="*/ 5060138 w 6635198"/>
                <a:gd name="connsiteY141" fmla="*/ 7257 h 4042228"/>
                <a:gd name="connsiteX142" fmla="*/ 5256081 w 6635198"/>
                <a:gd name="connsiteY142" fmla="*/ 29028 h 4042228"/>
                <a:gd name="connsiteX143" fmla="*/ 5299623 w 6635198"/>
                <a:gd name="connsiteY143" fmla="*/ 43543 h 4042228"/>
                <a:gd name="connsiteX144" fmla="*/ 5452023 w 6635198"/>
                <a:gd name="connsiteY144" fmla="*/ 79828 h 4042228"/>
                <a:gd name="connsiteX145" fmla="*/ 5684252 w 6635198"/>
                <a:gd name="connsiteY145" fmla="*/ 159657 h 4042228"/>
                <a:gd name="connsiteX146" fmla="*/ 5836652 w 6635198"/>
                <a:gd name="connsiteY146" fmla="*/ 174171 h 4042228"/>
                <a:gd name="connsiteX147" fmla="*/ 5909223 w 6635198"/>
                <a:gd name="connsiteY147" fmla="*/ 210457 h 4042228"/>
                <a:gd name="connsiteX148" fmla="*/ 5930995 w 6635198"/>
                <a:gd name="connsiteY148" fmla="*/ 224971 h 4042228"/>
                <a:gd name="connsiteX149" fmla="*/ 5960023 w 6635198"/>
                <a:gd name="connsiteY149" fmla="*/ 232228 h 4042228"/>
                <a:gd name="connsiteX150" fmla="*/ 5981795 w 6635198"/>
                <a:gd name="connsiteY150" fmla="*/ 239486 h 4042228"/>
                <a:gd name="connsiteX151" fmla="*/ 6134195 w 6635198"/>
                <a:gd name="connsiteY151" fmla="*/ 268514 h 4042228"/>
                <a:gd name="connsiteX152" fmla="*/ 6243052 w 6635198"/>
                <a:gd name="connsiteY152" fmla="*/ 304800 h 4042228"/>
                <a:gd name="connsiteX153" fmla="*/ 6279338 w 6635198"/>
                <a:gd name="connsiteY153" fmla="*/ 312057 h 4042228"/>
                <a:gd name="connsiteX154" fmla="*/ 6395452 w 6635198"/>
                <a:gd name="connsiteY154" fmla="*/ 355600 h 4042228"/>
                <a:gd name="connsiteX155" fmla="*/ 6468023 w 6635198"/>
                <a:gd name="connsiteY155" fmla="*/ 362857 h 4042228"/>
                <a:gd name="connsiteX156" fmla="*/ 6504309 w 6635198"/>
                <a:gd name="connsiteY156" fmla="*/ 384628 h 4042228"/>
                <a:gd name="connsiteX157" fmla="*/ 6526081 w 6635198"/>
                <a:gd name="connsiteY157" fmla="*/ 391886 h 4042228"/>
                <a:gd name="connsiteX158" fmla="*/ 6555109 w 6635198"/>
                <a:gd name="connsiteY158" fmla="*/ 420914 h 4042228"/>
                <a:gd name="connsiteX159" fmla="*/ 6576881 w 6635198"/>
                <a:gd name="connsiteY159" fmla="*/ 435428 h 4042228"/>
                <a:gd name="connsiteX160" fmla="*/ 6605909 w 6635198"/>
                <a:gd name="connsiteY160" fmla="*/ 486228 h 4042228"/>
                <a:gd name="connsiteX161" fmla="*/ 6620423 w 6635198"/>
                <a:gd name="connsiteY161" fmla="*/ 515257 h 4042228"/>
                <a:gd name="connsiteX162" fmla="*/ 6634938 w 6635198"/>
                <a:gd name="connsiteY162" fmla="*/ 544286 h 404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6635198" h="4042228">
                  <a:moveTo>
                    <a:pt x="226881" y="4042228"/>
                  </a:moveTo>
                  <a:cubicBezTo>
                    <a:pt x="229300" y="4015619"/>
                    <a:pt x="231016" y="3988936"/>
                    <a:pt x="234138" y="3962400"/>
                  </a:cubicBezTo>
                  <a:cubicBezTo>
                    <a:pt x="235857" y="3947786"/>
                    <a:pt x="241395" y="3933572"/>
                    <a:pt x="241395" y="3918857"/>
                  </a:cubicBezTo>
                  <a:cubicBezTo>
                    <a:pt x="241395" y="3884465"/>
                    <a:pt x="233112" y="3769642"/>
                    <a:pt x="226881" y="3722914"/>
                  </a:cubicBezTo>
                  <a:cubicBezTo>
                    <a:pt x="225251" y="3710687"/>
                    <a:pt x="221651" y="3698795"/>
                    <a:pt x="219623" y="3686628"/>
                  </a:cubicBezTo>
                  <a:cubicBezTo>
                    <a:pt x="216811" y="3669756"/>
                    <a:pt x="214785" y="3652761"/>
                    <a:pt x="212366" y="3635828"/>
                  </a:cubicBezTo>
                  <a:cubicBezTo>
                    <a:pt x="214785" y="3614057"/>
                    <a:pt x="219623" y="3592419"/>
                    <a:pt x="219623" y="3570514"/>
                  </a:cubicBezTo>
                  <a:cubicBezTo>
                    <a:pt x="219623" y="3474737"/>
                    <a:pt x="218055" y="3475588"/>
                    <a:pt x="205109" y="3410857"/>
                  </a:cubicBezTo>
                  <a:cubicBezTo>
                    <a:pt x="207528" y="3367314"/>
                    <a:pt x="208231" y="3323642"/>
                    <a:pt x="212366" y="3280228"/>
                  </a:cubicBezTo>
                  <a:cubicBezTo>
                    <a:pt x="213091" y="3272613"/>
                    <a:pt x="214844" y="3264430"/>
                    <a:pt x="219623" y="3258457"/>
                  </a:cubicBezTo>
                  <a:cubicBezTo>
                    <a:pt x="225072" y="3251646"/>
                    <a:pt x="234584" y="3249392"/>
                    <a:pt x="241395" y="3243943"/>
                  </a:cubicBezTo>
                  <a:cubicBezTo>
                    <a:pt x="246738" y="3239669"/>
                    <a:pt x="251635" y="3234771"/>
                    <a:pt x="255909" y="3229428"/>
                  </a:cubicBezTo>
                  <a:cubicBezTo>
                    <a:pt x="261357" y="3222617"/>
                    <a:pt x="264974" y="3214468"/>
                    <a:pt x="270423" y="3207657"/>
                  </a:cubicBezTo>
                  <a:cubicBezTo>
                    <a:pt x="274697" y="3202314"/>
                    <a:pt x="280664" y="3198486"/>
                    <a:pt x="284938" y="3193143"/>
                  </a:cubicBezTo>
                  <a:cubicBezTo>
                    <a:pt x="290387" y="3186332"/>
                    <a:pt x="294382" y="3178469"/>
                    <a:pt x="299452" y="3171371"/>
                  </a:cubicBezTo>
                  <a:cubicBezTo>
                    <a:pt x="306482" y="3161529"/>
                    <a:pt x="313966" y="3152019"/>
                    <a:pt x="321223" y="3142343"/>
                  </a:cubicBezTo>
                  <a:cubicBezTo>
                    <a:pt x="339469" y="3087610"/>
                    <a:pt x="314855" y="3155081"/>
                    <a:pt x="342995" y="3098800"/>
                  </a:cubicBezTo>
                  <a:cubicBezTo>
                    <a:pt x="346416" y="3091958"/>
                    <a:pt x="347833" y="3084285"/>
                    <a:pt x="350252" y="3077028"/>
                  </a:cubicBezTo>
                  <a:cubicBezTo>
                    <a:pt x="344651" y="3032221"/>
                    <a:pt x="344805" y="3021974"/>
                    <a:pt x="335738" y="2982686"/>
                  </a:cubicBezTo>
                  <a:cubicBezTo>
                    <a:pt x="331252" y="2963249"/>
                    <a:pt x="332288" y="2941226"/>
                    <a:pt x="321223" y="2924628"/>
                  </a:cubicBezTo>
                  <a:cubicBezTo>
                    <a:pt x="271006" y="2849303"/>
                    <a:pt x="347451" y="2965920"/>
                    <a:pt x="292195" y="2873828"/>
                  </a:cubicBezTo>
                  <a:cubicBezTo>
                    <a:pt x="283220" y="2858870"/>
                    <a:pt x="275500" y="2842621"/>
                    <a:pt x="263166" y="2830286"/>
                  </a:cubicBezTo>
                  <a:cubicBezTo>
                    <a:pt x="247273" y="2814392"/>
                    <a:pt x="246344" y="2815360"/>
                    <a:pt x="234138" y="2794000"/>
                  </a:cubicBezTo>
                  <a:cubicBezTo>
                    <a:pt x="228770" y="2784607"/>
                    <a:pt x="223641" y="2775016"/>
                    <a:pt x="219623" y="2764971"/>
                  </a:cubicBezTo>
                  <a:cubicBezTo>
                    <a:pt x="207845" y="2735527"/>
                    <a:pt x="204980" y="2720911"/>
                    <a:pt x="197852" y="2692400"/>
                  </a:cubicBezTo>
                  <a:cubicBezTo>
                    <a:pt x="202690" y="2665790"/>
                    <a:pt x="203365" y="2638075"/>
                    <a:pt x="212366" y="2612571"/>
                  </a:cubicBezTo>
                  <a:cubicBezTo>
                    <a:pt x="218172" y="2596121"/>
                    <a:pt x="231719" y="2583542"/>
                    <a:pt x="241395" y="2569028"/>
                  </a:cubicBezTo>
                  <a:cubicBezTo>
                    <a:pt x="246233" y="2561771"/>
                    <a:pt x="252009" y="2555058"/>
                    <a:pt x="255909" y="2547257"/>
                  </a:cubicBezTo>
                  <a:cubicBezTo>
                    <a:pt x="260747" y="2537581"/>
                    <a:pt x="264422" y="2527229"/>
                    <a:pt x="270423" y="2518228"/>
                  </a:cubicBezTo>
                  <a:cubicBezTo>
                    <a:pt x="293351" y="2483837"/>
                    <a:pt x="291143" y="2528637"/>
                    <a:pt x="313966" y="2460171"/>
                  </a:cubicBezTo>
                  <a:cubicBezTo>
                    <a:pt x="331239" y="2408354"/>
                    <a:pt x="319994" y="2429358"/>
                    <a:pt x="342995" y="2394857"/>
                  </a:cubicBezTo>
                  <a:cubicBezTo>
                    <a:pt x="345414" y="2385181"/>
                    <a:pt x="347512" y="2375418"/>
                    <a:pt x="350252" y="2365828"/>
                  </a:cubicBezTo>
                  <a:cubicBezTo>
                    <a:pt x="352353" y="2358473"/>
                    <a:pt x="357509" y="2351707"/>
                    <a:pt x="357509" y="2344057"/>
                  </a:cubicBezTo>
                  <a:cubicBezTo>
                    <a:pt x="357509" y="2324554"/>
                    <a:pt x="354338" y="2305070"/>
                    <a:pt x="350252" y="2286000"/>
                  </a:cubicBezTo>
                  <a:cubicBezTo>
                    <a:pt x="347046" y="2271040"/>
                    <a:pt x="335738" y="2242457"/>
                    <a:pt x="335738" y="2242457"/>
                  </a:cubicBezTo>
                  <a:cubicBezTo>
                    <a:pt x="333319" y="2227943"/>
                    <a:pt x="328481" y="2213629"/>
                    <a:pt x="328481" y="2198914"/>
                  </a:cubicBezTo>
                  <a:cubicBezTo>
                    <a:pt x="328481" y="2191264"/>
                    <a:pt x="334789" y="2184733"/>
                    <a:pt x="335738" y="2177143"/>
                  </a:cubicBezTo>
                  <a:cubicBezTo>
                    <a:pt x="339650" y="2145846"/>
                    <a:pt x="340140" y="2114211"/>
                    <a:pt x="342995" y="2082800"/>
                  </a:cubicBezTo>
                  <a:cubicBezTo>
                    <a:pt x="344721" y="2063816"/>
                    <a:pt x="351458" y="1998148"/>
                    <a:pt x="357509" y="1973943"/>
                  </a:cubicBezTo>
                  <a:cubicBezTo>
                    <a:pt x="361220" y="1959100"/>
                    <a:pt x="361205" y="1941218"/>
                    <a:pt x="372023" y="1930400"/>
                  </a:cubicBezTo>
                  <a:cubicBezTo>
                    <a:pt x="389877" y="1912546"/>
                    <a:pt x="400719" y="1897909"/>
                    <a:pt x="422823" y="1886857"/>
                  </a:cubicBezTo>
                  <a:cubicBezTo>
                    <a:pt x="429665" y="1883436"/>
                    <a:pt x="437338" y="1882019"/>
                    <a:pt x="444595" y="1879600"/>
                  </a:cubicBezTo>
                  <a:cubicBezTo>
                    <a:pt x="487048" y="1837147"/>
                    <a:pt x="466648" y="1852802"/>
                    <a:pt x="502652" y="1828800"/>
                  </a:cubicBezTo>
                  <a:cubicBezTo>
                    <a:pt x="507490" y="1821543"/>
                    <a:pt x="513265" y="1814829"/>
                    <a:pt x="517166" y="1807028"/>
                  </a:cubicBezTo>
                  <a:cubicBezTo>
                    <a:pt x="526098" y="1789163"/>
                    <a:pt x="528894" y="1758436"/>
                    <a:pt x="531681" y="1741714"/>
                  </a:cubicBezTo>
                  <a:cubicBezTo>
                    <a:pt x="529262" y="1664305"/>
                    <a:pt x="530518" y="1586693"/>
                    <a:pt x="524423" y="1509486"/>
                  </a:cubicBezTo>
                  <a:cubicBezTo>
                    <a:pt x="523219" y="1494234"/>
                    <a:pt x="520727" y="1476762"/>
                    <a:pt x="509909" y="1465943"/>
                  </a:cubicBezTo>
                  <a:cubicBezTo>
                    <a:pt x="489228" y="1445260"/>
                    <a:pt x="501088" y="1455223"/>
                    <a:pt x="473623" y="1436914"/>
                  </a:cubicBezTo>
                  <a:cubicBezTo>
                    <a:pt x="436678" y="1449229"/>
                    <a:pt x="462188" y="1434275"/>
                    <a:pt x="444595" y="1465943"/>
                  </a:cubicBezTo>
                  <a:cubicBezTo>
                    <a:pt x="436123" y="1481192"/>
                    <a:pt x="415566" y="1509486"/>
                    <a:pt x="415566" y="1509486"/>
                  </a:cubicBezTo>
                  <a:cubicBezTo>
                    <a:pt x="410728" y="1524000"/>
                    <a:pt x="390234" y="1542210"/>
                    <a:pt x="401052" y="1553028"/>
                  </a:cubicBezTo>
                  <a:cubicBezTo>
                    <a:pt x="443280" y="1595259"/>
                    <a:pt x="384303" y="1534381"/>
                    <a:pt x="430081" y="1589314"/>
                  </a:cubicBezTo>
                  <a:cubicBezTo>
                    <a:pt x="455941" y="1620346"/>
                    <a:pt x="445079" y="1602765"/>
                    <a:pt x="473623" y="1625600"/>
                  </a:cubicBezTo>
                  <a:cubicBezTo>
                    <a:pt x="478966" y="1629874"/>
                    <a:pt x="482445" y="1636319"/>
                    <a:pt x="488138" y="1640114"/>
                  </a:cubicBezTo>
                  <a:cubicBezTo>
                    <a:pt x="497139" y="1646115"/>
                    <a:pt x="507122" y="1650610"/>
                    <a:pt x="517166" y="1654628"/>
                  </a:cubicBezTo>
                  <a:cubicBezTo>
                    <a:pt x="531371" y="1660310"/>
                    <a:pt x="560709" y="1669143"/>
                    <a:pt x="560709" y="1669143"/>
                  </a:cubicBezTo>
                  <a:cubicBezTo>
                    <a:pt x="582918" y="1663591"/>
                    <a:pt x="594802" y="1664078"/>
                    <a:pt x="611509" y="1647371"/>
                  </a:cubicBezTo>
                  <a:cubicBezTo>
                    <a:pt x="617676" y="1641204"/>
                    <a:pt x="620439" y="1632300"/>
                    <a:pt x="626023" y="1625600"/>
                  </a:cubicBezTo>
                  <a:cubicBezTo>
                    <a:pt x="632593" y="1617715"/>
                    <a:pt x="641225" y="1611713"/>
                    <a:pt x="647795" y="1603828"/>
                  </a:cubicBezTo>
                  <a:cubicBezTo>
                    <a:pt x="664367" y="1583942"/>
                    <a:pt x="683077" y="1540521"/>
                    <a:pt x="691338" y="1524000"/>
                  </a:cubicBezTo>
                  <a:cubicBezTo>
                    <a:pt x="710312" y="1486053"/>
                    <a:pt x="703229" y="1505464"/>
                    <a:pt x="713109" y="1465943"/>
                  </a:cubicBezTo>
                  <a:cubicBezTo>
                    <a:pt x="710690" y="1422400"/>
                    <a:pt x="709987" y="1378728"/>
                    <a:pt x="705852" y="1335314"/>
                  </a:cubicBezTo>
                  <a:cubicBezTo>
                    <a:pt x="705127" y="1327699"/>
                    <a:pt x="704820" y="1317989"/>
                    <a:pt x="698595" y="1313543"/>
                  </a:cubicBezTo>
                  <a:cubicBezTo>
                    <a:pt x="686145" y="1304650"/>
                    <a:pt x="667782" y="1307515"/>
                    <a:pt x="655052" y="1299028"/>
                  </a:cubicBezTo>
                  <a:cubicBezTo>
                    <a:pt x="626916" y="1280271"/>
                    <a:pt x="641555" y="1287272"/>
                    <a:pt x="611509" y="1277257"/>
                  </a:cubicBezTo>
                  <a:cubicBezTo>
                    <a:pt x="604252" y="1272419"/>
                    <a:pt x="597539" y="1266643"/>
                    <a:pt x="589738" y="1262743"/>
                  </a:cubicBezTo>
                  <a:cubicBezTo>
                    <a:pt x="582896" y="1259322"/>
                    <a:pt x="574526" y="1259422"/>
                    <a:pt x="567966" y="1255486"/>
                  </a:cubicBezTo>
                  <a:cubicBezTo>
                    <a:pt x="562099" y="1251966"/>
                    <a:pt x="559572" y="1244031"/>
                    <a:pt x="553452" y="1240971"/>
                  </a:cubicBezTo>
                  <a:cubicBezTo>
                    <a:pt x="517770" y="1223129"/>
                    <a:pt x="498123" y="1226293"/>
                    <a:pt x="459109" y="1219200"/>
                  </a:cubicBezTo>
                  <a:cubicBezTo>
                    <a:pt x="434978" y="1214813"/>
                    <a:pt x="409262" y="1205003"/>
                    <a:pt x="386538" y="1197428"/>
                  </a:cubicBezTo>
                  <a:lnTo>
                    <a:pt x="321223" y="1132114"/>
                  </a:lnTo>
                  <a:cubicBezTo>
                    <a:pt x="311547" y="1122438"/>
                    <a:pt x="302880" y="1111634"/>
                    <a:pt x="292195" y="1103086"/>
                  </a:cubicBezTo>
                  <a:lnTo>
                    <a:pt x="255909" y="1074057"/>
                  </a:lnTo>
                  <a:cubicBezTo>
                    <a:pt x="248652" y="1061962"/>
                    <a:pt x="243376" y="1048430"/>
                    <a:pt x="234138" y="1037771"/>
                  </a:cubicBezTo>
                  <a:cubicBezTo>
                    <a:pt x="211732" y="1011919"/>
                    <a:pt x="185757" y="989391"/>
                    <a:pt x="161566" y="965200"/>
                  </a:cubicBezTo>
                  <a:lnTo>
                    <a:pt x="125281" y="928914"/>
                  </a:lnTo>
                  <a:cubicBezTo>
                    <a:pt x="113186" y="916819"/>
                    <a:pt x="96645" y="907927"/>
                    <a:pt x="88995" y="892628"/>
                  </a:cubicBezTo>
                  <a:cubicBezTo>
                    <a:pt x="61306" y="837253"/>
                    <a:pt x="61049" y="838082"/>
                    <a:pt x="30938" y="769257"/>
                  </a:cubicBezTo>
                  <a:cubicBezTo>
                    <a:pt x="25717" y="757322"/>
                    <a:pt x="21261" y="745066"/>
                    <a:pt x="16423" y="732971"/>
                  </a:cubicBezTo>
                  <a:cubicBezTo>
                    <a:pt x="-1764" y="642034"/>
                    <a:pt x="-5811" y="654115"/>
                    <a:pt x="9166" y="544286"/>
                  </a:cubicBezTo>
                  <a:cubicBezTo>
                    <a:pt x="11233" y="529127"/>
                    <a:pt x="9700" y="506957"/>
                    <a:pt x="23681" y="500743"/>
                  </a:cubicBezTo>
                  <a:cubicBezTo>
                    <a:pt x="45452" y="491067"/>
                    <a:pt x="65456" y="475392"/>
                    <a:pt x="88995" y="471714"/>
                  </a:cubicBezTo>
                  <a:cubicBezTo>
                    <a:pt x="144018" y="463117"/>
                    <a:pt x="200300" y="467463"/>
                    <a:pt x="255909" y="464457"/>
                  </a:cubicBezTo>
                  <a:cubicBezTo>
                    <a:pt x="289812" y="462624"/>
                    <a:pt x="323673" y="460020"/>
                    <a:pt x="357509" y="457200"/>
                  </a:cubicBezTo>
                  <a:lnTo>
                    <a:pt x="517166" y="442686"/>
                  </a:lnTo>
                  <a:cubicBezTo>
                    <a:pt x="529261" y="440267"/>
                    <a:pt x="541198" y="436842"/>
                    <a:pt x="553452" y="435428"/>
                  </a:cubicBezTo>
                  <a:cubicBezTo>
                    <a:pt x="604145" y="429579"/>
                    <a:pt x="705852" y="420914"/>
                    <a:pt x="705852" y="420914"/>
                  </a:cubicBezTo>
                  <a:cubicBezTo>
                    <a:pt x="715528" y="418495"/>
                    <a:pt x="724907" y="413657"/>
                    <a:pt x="734881" y="413657"/>
                  </a:cubicBezTo>
                  <a:cubicBezTo>
                    <a:pt x="783805" y="413657"/>
                    <a:pt x="783749" y="420528"/>
                    <a:pt x="821966" y="428171"/>
                  </a:cubicBezTo>
                  <a:cubicBezTo>
                    <a:pt x="836395" y="431057"/>
                    <a:pt x="851032" y="432796"/>
                    <a:pt x="865509" y="435428"/>
                  </a:cubicBezTo>
                  <a:cubicBezTo>
                    <a:pt x="886079" y="439168"/>
                    <a:pt x="910444" y="444121"/>
                    <a:pt x="930823" y="449943"/>
                  </a:cubicBezTo>
                  <a:cubicBezTo>
                    <a:pt x="938179" y="452045"/>
                    <a:pt x="945338" y="454781"/>
                    <a:pt x="952595" y="457200"/>
                  </a:cubicBezTo>
                  <a:cubicBezTo>
                    <a:pt x="1002503" y="490471"/>
                    <a:pt x="979589" y="480711"/>
                    <a:pt x="1017909" y="493486"/>
                  </a:cubicBezTo>
                  <a:cubicBezTo>
                    <a:pt x="1100157" y="555170"/>
                    <a:pt x="996261" y="479955"/>
                    <a:pt x="1075966" y="529771"/>
                  </a:cubicBezTo>
                  <a:cubicBezTo>
                    <a:pt x="1086223" y="536182"/>
                    <a:pt x="1094493" y="545542"/>
                    <a:pt x="1104995" y="551543"/>
                  </a:cubicBezTo>
                  <a:cubicBezTo>
                    <a:pt x="1111637" y="555338"/>
                    <a:pt x="1119735" y="555787"/>
                    <a:pt x="1126766" y="558800"/>
                  </a:cubicBezTo>
                  <a:cubicBezTo>
                    <a:pt x="1136710" y="563062"/>
                    <a:pt x="1146402" y="567947"/>
                    <a:pt x="1155795" y="573314"/>
                  </a:cubicBezTo>
                  <a:cubicBezTo>
                    <a:pt x="1163368" y="577641"/>
                    <a:pt x="1170755" y="582379"/>
                    <a:pt x="1177566" y="587828"/>
                  </a:cubicBezTo>
                  <a:cubicBezTo>
                    <a:pt x="1182909" y="592102"/>
                    <a:pt x="1186388" y="598547"/>
                    <a:pt x="1192081" y="602343"/>
                  </a:cubicBezTo>
                  <a:cubicBezTo>
                    <a:pt x="1213437" y="616581"/>
                    <a:pt x="1241049" y="623503"/>
                    <a:pt x="1264652" y="631371"/>
                  </a:cubicBezTo>
                  <a:cubicBezTo>
                    <a:pt x="1298126" y="642529"/>
                    <a:pt x="1278920" y="637127"/>
                    <a:pt x="1322709" y="645886"/>
                  </a:cubicBezTo>
                  <a:cubicBezTo>
                    <a:pt x="1356576" y="643467"/>
                    <a:pt x="1390732" y="643665"/>
                    <a:pt x="1424309" y="638628"/>
                  </a:cubicBezTo>
                  <a:cubicBezTo>
                    <a:pt x="1439439" y="636358"/>
                    <a:pt x="1467852" y="624114"/>
                    <a:pt x="1467852" y="624114"/>
                  </a:cubicBezTo>
                  <a:lnTo>
                    <a:pt x="1562195" y="529771"/>
                  </a:lnTo>
                  <a:lnTo>
                    <a:pt x="1598481" y="493486"/>
                  </a:lnTo>
                  <a:cubicBezTo>
                    <a:pt x="1605738" y="486229"/>
                    <a:pt x="1611072" y="476304"/>
                    <a:pt x="1620252" y="471714"/>
                  </a:cubicBezTo>
                  <a:lnTo>
                    <a:pt x="1649281" y="457200"/>
                  </a:lnTo>
                  <a:cubicBezTo>
                    <a:pt x="1694942" y="411537"/>
                    <a:pt x="1660749" y="443468"/>
                    <a:pt x="1750881" y="377371"/>
                  </a:cubicBezTo>
                  <a:cubicBezTo>
                    <a:pt x="1771574" y="362196"/>
                    <a:pt x="1784287" y="349303"/>
                    <a:pt x="1808938" y="341086"/>
                  </a:cubicBezTo>
                  <a:cubicBezTo>
                    <a:pt x="1827862" y="334778"/>
                    <a:pt x="1848474" y="333979"/>
                    <a:pt x="1866995" y="326571"/>
                  </a:cubicBezTo>
                  <a:lnTo>
                    <a:pt x="1939566" y="297543"/>
                  </a:lnTo>
                  <a:cubicBezTo>
                    <a:pt x="1951661" y="292705"/>
                    <a:pt x="1963905" y="288222"/>
                    <a:pt x="1975852" y="283028"/>
                  </a:cubicBezTo>
                  <a:cubicBezTo>
                    <a:pt x="2198956" y="186027"/>
                    <a:pt x="2072095" y="238343"/>
                    <a:pt x="2237109" y="174171"/>
                  </a:cubicBezTo>
                  <a:cubicBezTo>
                    <a:pt x="2249250" y="169449"/>
                    <a:pt x="2261300" y="164495"/>
                    <a:pt x="2273395" y="159657"/>
                  </a:cubicBezTo>
                  <a:cubicBezTo>
                    <a:pt x="2285490" y="154819"/>
                    <a:pt x="2296907" y="147698"/>
                    <a:pt x="2309681" y="145143"/>
                  </a:cubicBezTo>
                  <a:cubicBezTo>
                    <a:pt x="2321776" y="142724"/>
                    <a:pt x="2334048" y="141064"/>
                    <a:pt x="2345966" y="137886"/>
                  </a:cubicBezTo>
                  <a:cubicBezTo>
                    <a:pt x="2461519" y="107071"/>
                    <a:pt x="2376795" y="123071"/>
                    <a:pt x="2462081" y="108857"/>
                  </a:cubicBezTo>
                  <a:cubicBezTo>
                    <a:pt x="2514213" y="91480"/>
                    <a:pt x="2514507" y="89381"/>
                    <a:pt x="2578195" y="79828"/>
                  </a:cubicBezTo>
                  <a:cubicBezTo>
                    <a:pt x="2639977" y="70560"/>
                    <a:pt x="2642178" y="76898"/>
                    <a:pt x="2694309" y="65314"/>
                  </a:cubicBezTo>
                  <a:cubicBezTo>
                    <a:pt x="2701777" y="63655"/>
                    <a:pt x="2708824" y="60476"/>
                    <a:pt x="2716081" y="58057"/>
                  </a:cubicBezTo>
                  <a:cubicBezTo>
                    <a:pt x="2747528" y="60476"/>
                    <a:pt x="2780501" y="55340"/>
                    <a:pt x="2810423" y="65314"/>
                  </a:cubicBezTo>
                  <a:cubicBezTo>
                    <a:pt x="2826651" y="70723"/>
                    <a:pt x="2834100" y="90041"/>
                    <a:pt x="2846709" y="101600"/>
                  </a:cubicBezTo>
                  <a:cubicBezTo>
                    <a:pt x="2863149" y="116670"/>
                    <a:pt x="2881166" y="129967"/>
                    <a:pt x="2897509" y="145143"/>
                  </a:cubicBezTo>
                  <a:cubicBezTo>
                    <a:pt x="2915057" y="161438"/>
                    <a:pt x="2929151" y="181575"/>
                    <a:pt x="2948309" y="195943"/>
                  </a:cubicBezTo>
                  <a:cubicBezTo>
                    <a:pt x="2957985" y="203200"/>
                    <a:pt x="2968785" y="209161"/>
                    <a:pt x="2977338" y="217714"/>
                  </a:cubicBezTo>
                  <a:cubicBezTo>
                    <a:pt x="3058110" y="298485"/>
                    <a:pt x="2997236" y="255334"/>
                    <a:pt x="3086195" y="333828"/>
                  </a:cubicBezTo>
                  <a:cubicBezTo>
                    <a:pt x="3127319" y="370114"/>
                    <a:pt x="3164938" y="410809"/>
                    <a:pt x="3209566" y="442686"/>
                  </a:cubicBezTo>
                  <a:cubicBezTo>
                    <a:pt x="3226499" y="454781"/>
                    <a:pt x="3241509" y="470171"/>
                    <a:pt x="3260366" y="478971"/>
                  </a:cubicBezTo>
                  <a:cubicBezTo>
                    <a:pt x="3278443" y="487407"/>
                    <a:pt x="3318423" y="493486"/>
                    <a:pt x="3318423" y="493486"/>
                  </a:cubicBezTo>
                  <a:cubicBezTo>
                    <a:pt x="3354709" y="491067"/>
                    <a:pt x="3391819" y="494288"/>
                    <a:pt x="3427281" y="486228"/>
                  </a:cubicBezTo>
                  <a:cubicBezTo>
                    <a:pt x="3472895" y="475861"/>
                    <a:pt x="3491348" y="435899"/>
                    <a:pt x="3528881" y="413657"/>
                  </a:cubicBezTo>
                  <a:cubicBezTo>
                    <a:pt x="3575415" y="386081"/>
                    <a:pt x="3629710" y="372105"/>
                    <a:pt x="3674023" y="341086"/>
                  </a:cubicBezTo>
                  <a:cubicBezTo>
                    <a:pt x="3698214" y="324153"/>
                    <a:pt x="3720336" y="303791"/>
                    <a:pt x="3746595" y="290286"/>
                  </a:cubicBezTo>
                  <a:cubicBezTo>
                    <a:pt x="3805351" y="260068"/>
                    <a:pt x="3868927" y="240004"/>
                    <a:pt x="3928023" y="210457"/>
                  </a:cubicBezTo>
                  <a:cubicBezTo>
                    <a:pt x="3942537" y="203200"/>
                    <a:pt x="3956651" y="195078"/>
                    <a:pt x="3971566" y="188686"/>
                  </a:cubicBezTo>
                  <a:cubicBezTo>
                    <a:pt x="3990563" y="180544"/>
                    <a:pt x="4010807" y="175467"/>
                    <a:pt x="4029623" y="166914"/>
                  </a:cubicBezTo>
                  <a:cubicBezTo>
                    <a:pt x="4064093" y="151246"/>
                    <a:pt x="4096326" y="130807"/>
                    <a:pt x="4131223" y="116114"/>
                  </a:cubicBezTo>
                  <a:cubicBezTo>
                    <a:pt x="4142591" y="111327"/>
                    <a:pt x="4155563" y="111929"/>
                    <a:pt x="4167509" y="108857"/>
                  </a:cubicBezTo>
                  <a:cubicBezTo>
                    <a:pt x="4240250" y="90152"/>
                    <a:pt x="4311259" y="63853"/>
                    <a:pt x="4385223" y="50800"/>
                  </a:cubicBezTo>
                  <a:cubicBezTo>
                    <a:pt x="4426347" y="43543"/>
                    <a:pt x="4467255" y="34934"/>
                    <a:pt x="4508595" y="29028"/>
                  </a:cubicBezTo>
                  <a:cubicBezTo>
                    <a:pt x="4589020" y="17539"/>
                    <a:pt x="4730332" y="6592"/>
                    <a:pt x="4806138" y="0"/>
                  </a:cubicBezTo>
                  <a:cubicBezTo>
                    <a:pt x="4890805" y="2419"/>
                    <a:pt x="4975567" y="2559"/>
                    <a:pt x="5060138" y="7257"/>
                  </a:cubicBezTo>
                  <a:cubicBezTo>
                    <a:pt x="5104835" y="9740"/>
                    <a:pt x="5199676" y="21978"/>
                    <a:pt x="5256081" y="29028"/>
                  </a:cubicBezTo>
                  <a:cubicBezTo>
                    <a:pt x="5270595" y="33866"/>
                    <a:pt x="5284813" y="39703"/>
                    <a:pt x="5299623" y="43543"/>
                  </a:cubicBezTo>
                  <a:cubicBezTo>
                    <a:pt x="5350172" y="56648"/>
                    <a:pt x="5403224" y="61238"/>
                    <a:pt x="5452023" y="79828"/>
                  </a:cubicBezTo>
                  <a:cubicBezTo>
                    <a:pt x="5535056" y="111460"/>
                    <a:pt x="5600249" y="141973"/>
                    <a:pt x="5684252" y="159657"/>
                  </a:cubicBezTo>
                  <a:cubicBezTo>
                    <a:pt x="5716406" y="166426"/>
                    <a:pt x="5815368" y="172534"/>
                    <a:pt x="5836652" y="174171"/>
                  </a:cubicBezTo>
                  <a:cubicBezTo>
                    <a:pt x="5948763" y="248913"/>
                    <a:pt x="5828812" y="175996"/>
                    <a:pt x="5909223" y="210457"/>
                  </a:cubicBezTo>
                  <a:cubicBezTo>
                    <a:pt x="5917240" y="213893"/>
                    <a:pt x="5922978" y="221535"/>
                    <a:pt x="5930995" y="224971"/>
                  </a:cubicBezTo>
                  <a:cubicBezTo>
                    <a:pt x="5940162" y="228900"/>
                    <a:pt x="5950433" y="229488"/>
                    <a:pt x="5960023" y="232228"/>
                  </a:cubicBezTo>
                  <a:cubicBezTo>
                    <a:pt x="5967379" y="234330"/>
                    <a:pt x="5974327" y="237826"/>
                    <a:pt x="5981795" y="239486"/>
                  </a:cubicBezTo>
                  <a:cubicBezTo>
                    <a:pt x="6031705" y="250577"/>
                    <a:pt x="6086690" y="249513"/>
                    <a:pt x="6134195" y="268514"/>
                  </a:cubicBezTo>
                  <a:cubicBezTo>
                    <a:pt x="6182960" y="288019"/>
                    <a:pt x="6179271" y="287792"/>
                    <a:pt x="6243052" y="304800"/>
                  </a:cubicBezTo>
                  <a:cubicBezTo>
                    <a:pt x="6254970" y="307978"/>
                    <a:pt x="6267243" y="309638"/>
                    <a:pt x="6279338" y="312057"/>
                  </a:cubicBezTo>
                  <a:cubicBezTo>
                    <a:pt x="6302182" y="321576"/>
                    <a:pt x="6359210" y="350423"/>
                    <a:pt x="6395452" y="355600"/>
                  </a:cubicBezTo>
                  <a:cubicBezTo>
                    <a:pt x="6419519" y="359038"/>
                    <a:pt x="6443833" y="360438"/>
                    <a:pt x="6468023" y="362857"/>
                  </a:cubicBezTo>
                  <a:cubicBezTo>
                    <a:pt x="6480118" y="370114"/>
                    <a:pt x="6491693" y="378320"/>
                    <a:pt x="6504309" y="384628"/>
                  </a:cubicBezTo>
                  <a:cubicBezTo>
                    <a:pt x="6511151" y="388049"/>
                    <a:pt x="6519856" y="387440"/>
                    <a:pt x="6526081" y="391886"/>
                  </a:cubicBezTo>
                  <a:cubicBezTo>
                    <a:pt x="6537216" y="399840"/>
                    <a:pt x="6544719" y="412009"/>
                    <a:pt x="6555109" y="420914"/>
                  </a:cubicBezTo>
                  <a:cubicBezTo>
                    <a:pt x="6561731" y="426590"/>
                    <a:pt x="6569624" y="430590"/>
                    <a:pt x="6576881" y="435428"/>
                  </a:cubicBezTo>
                  <a:cubicBezTo>
                    <a:pt x="6620742" y="523153"/>
                    <a:pt x="6564879" y="414424"/>
                    <a:pt x="6605909" y="486228"/>
                  </a:cubicBezTo>
                  <a:cubicBezTo>
                    <a:pt x="6611276" y="495621"/>
                    <a:pt x="6614422" y="506256"/>
                    <a:pt x="6620423" y="515257"/>
                  </a:cubicBezTo>
                  <a:cubicBezTo>
                    <a:pt x="6638359" y="542161"/>
                    <a:pt x="6634938" y="516586"/>
                    <a:pt x="6634938" y="544286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C957ACEB-0CA7-0E4F-AE65-1EB922450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5399" y="1516743"/>
              <a:ext cx="964095" cy="105591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86DE54B7-78FC-B046-B831-08F03B91C5FE}"/>
                </a:ext>
              </a:extLst>
            </p:cNvPr>
            <p:cNvSpPr txBox="1"/>
            <p:nvPr/>
          </p:nvSpPr>
          <p:spPr>
            <a:xfrm>
              <a:off x="1050244" y="5533299"/>
              <a:ext cx="7820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‘hello </a:t>
              </a:r>
            </a:p>
            <a:p>
              <a:r>
                <a:rPr lang="en-US" dirty="0"/>
                <a:t>world’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6A3A2E08-BF47-C44A-892D-A3403139E9C3}"/>
                </a:ext>
              </a:extLst>
            </p:cNvPr>
            <p:cNvSpPr/>
            <p:nvPr/>
          </p:nvSpPr>
          <p:spPr>
            <a:xfrm>
              <a:off x="1175656" y="1317009"/>
              <a:ext cx="6698343" cy="2144648"/>
            </a:xfrm>
            <a:custGeom>
              <a:avLst/>
              <a:gdLst>
                <a:gd name="connsiteX0" fmla="*/ 0 w 6836229"/>
                <a:gd name="connsiteY0" fmla="*/ 21771 h 1415143"/>
                <a:gd name="connsiteX1" fmla="*/ 101600 w 6836229"/>
                <a:gd name="connsiteY1" fmla="*/ 674914 h 1415143"/>
                <a:gd name="connsiteX2" fmla="*/ 116115 w 6836229"/>
                <a:gd name="connsiteY2" fmla="*/ 703943 h 1415143"/>
                <a:gd name="connsiteX3" fmla="*/ 203200 w 6836229"/>
                <a:gd name="connsiteY3" fmla="*/ 827314 h 1415143"/>
                <a:gd name="connsiteX4" fmla="*/ 254000 w 6836229"/>
                <a:gd name="connsiteY4" fmla="*/ 878114 h 1415143"/>
                <a:gd name="connsiteX5" fmla="*/ 297543 w 6836229"/>
                <a:gd name="connsiteY5" fmla="*/ 936171 h 1415143"/>
                <a:gd name="connsiteX6" fmla="*/ 312058 w 6836229"/>
                <a:gd name="connsiteY6" fmla="*/ 950686 h 1415143"/>
                <a:gd name="connsiteX7" fmla="*/ 333829 w 6836229"/>
                <a:gd name="connsiteY7" fmla="*/ 965200 h 1415143"/>
                <a:gd name="connsiteX8" fmla="*/ 384629 w 6836229"/>
                <a:gd name="connsiteY8" fmla="*/ 1001486 h 1415143"/>
                <a:gd name="connsiteX9" fmla="*/ 457200 w 6836229"/>
                <a:gd name="connsiteY9" fmla="*/ 1030514 h 1415143"/>
                <a:gd name="connsiteX10" fmla="*/ 493486 w 6836229"/>
                <a:gd name="connsiteY10" fmla="*/ 1045028 h 1415143"/>
                <a:gd name="connsiteX11" fmla="*/ 551543 w 6836229"/>
                <a:gd name="connsiteY11" fmla="*/ 1059543 h 1415143"/>
                <a:gd name="connsiteX12" fmla="*/ 791029 w 6836229"/>
                <a:gd name="connsiteY12" fmla="*/ 1045028 h 1415143"/>
                <a:gd name="connsiteX13" fmla="*/ 899886 w 6836229"/>
                <a:gd name="connsiteY13" fmla="*/ 1023257 h 1415143"/>
                <a:gd name="connsiteX14" fmla="*/ 965200 w 6836229"/>
                <a:gd name="connsiteY14" fmla="*/ 986971 h 1415143"/>
                <a:gd name="connsiteX15" fmla="*/ 979715 w 6836229"/>
                <a:gd name="connsiteY15" fmla="*/ 972457 h 1415143"/>
                <a:gd name="connsiteX16" fmla="*/ 1016000 w 6836229"/>
                <a:gd name="connsiteY16" fmla="*/ 957943 h 1415143"/>
                <a:gd name="connsiteX17" fmla="*/ 1074058 w 6836229"/>
                <a:gd name="connsiteY17" fmla="*/ 921657 h 1415143"/>
                <a:gd name="connsiteX18" fmla="*/ 1088572 w 6836229"/>
                <a:gd name="connsiteY18" fmla="*/ 899886 h 1415143"/>
                <a:gd name="connsiteX19" fmla="*/ 1095829 w 6836229"/>
                <a:gd name="connsiteY19" fmla="*/ 870857 h 1415143"/>
                <a:gd name="connsiteX20" fmla="*/ 1103086 w 6836229"/>
                <a:gd name="connsiteY20" fmla="*/ 849086 h 1415143"/>
                <a:gd name="connsiteX21" fmla="*/ 1088572 w 6836229"/>
                <a:gd name="connsiteY21" fmla="*/ 754743 h 1415143"/>
                <a:gd name="connsiteX22" fmla="*/ 1074058 w 6836229"/>
                <a:gd name="connsiteY22" fmla="*/ 674914 h 1415143"/>
                <a:gd name="connsiteX23" fmla="*/ 1059543 w 6836229"/>
                <a:gd name="connsiteY23" fmla="*/ 595086 h 1415143"/>
                <a:gd name="connsiteX24" fmla="*/ 1052286 w 6836229"/>
                <a:gd name="connsiteY24" fmla="*/ 573314 h 1415143"/>
                <a:gd name="connsiteX25" fmla="*/ 1037772 w 6836229"/>
                <a:gd name="connsiteY25" fmla="*/ 551543 h 1415143"/>
                <a:gd name="connsiteX26" fmla="*/ 1023258 w 6836229"/>
                <a:gd name="connsiteY26" fmla="*/ 537028 h 1415143"/>
                <a:gd name="connsiteX27" fmla="*/ 1001486 w 6836229"/>
                <a:gd name="connsiteY27" fmla="*/ 529771 h 1415143"/>
                <a:gd name="connsiteX28" fmla="*/ 921658 w 6836229"/>
                <a:gd name="connsiteY28" fmla="*/ 544286 h 1415143"/>
                <a:gd name="connsiteX29" fmla="*/ 892629 w 6836229"/>
                <a:gd name="connsiteY29" fmla="*/ 551543 h 1415143"/>
                <a:gd name="connsiteX30" fmla="*/ 812800 w 6836229"/>
                <a:gd name="connsiteY30" fmla="*/ 595086 h 1415143"/>
                <a:gd name="connsiteX31" fmla="*/ 783772 w 6836229"/>
                <a:gd name="connsiteY31" fmla="*/ 609600 h 1415143"/>
                <a:gd name="connsiteX32" fmla="*/ 718458 w 6836229"/>
                <a:gd name="connsiteY32" fmla="*/ 660400 h 1415143"/>
                <a:gd name="connsiteX33" fmla="*/ 689429 w 6836229"/>
                <a:gd name="connsiteY33" fmla="*/ 703943 h 1415143"/>
                <a:gd name="connsiteX34" fmla="*/ 674915 w 6836229"/>
                <a:gd name="connsiteY34" fmla="*/ 747486 h 1415143"/>
                <a:gd name="connsiteX35" fmla="*/ 667658 w 6836229"/>
                <a:gd name="connsiteY35" fmla="*/ 798286 h 1415143"/>
                <a:gd name="connsiteX36" fmla="*/ 653143 w 6836229"/>
                <a:gd name="connsiteY36" fmla="*/ 856343 h 1415143"/>
                <a:gd name="connsiteX37" fmla="*/ 645886 w 6836229"/>
                <a:gd name="connsiteY37" fmla="*/ 899886 h 1415143"/>
                <a:gd name="connsiteX38" fmla="*/ 660400 w 6836229"/>
                <a:gd name="connsiteY38" fmla="*/ 1023257 h 1415143"/>
                <a:gd name="connsiteX39" fmla="*/ 674915 w 6836229"/>
                <a:gd name="connsiteY39" fmla="*/ 1074057 h 1415143"/>
                <a:gd name="connsiteX40" fmla="*/ 682172 w 6836229"/>
                <a:gd name="connsiteY40" fmla="*/ 1103086 h 1415143"/>
                <a:gd name="connsiteX41" fmla="*/ 718458 w 6836229"/>
                <a:gd name="connsiteY41" fmla="*/ 1146628 h 1415143"/>
                <a:gd name="connsiteX42" fmla="*/ 762000 w 6836229"/>
                <a:gd name="connsiteY42" fmla="*/ 1226457 h 1415143"/>
                <a:gd name="connsiteX43" fmla="*/ 798286 w 6836229"/>
                <a:gd name="connsiteY43" fmla="*/ 1262743 h 1415143"/>
                <a:gd name="connsiteX44" fmla="*/ 827315 w 6836229"/>
                <a:gd name="connsiteY44" fmla="*/ 1291771 h 1415143"/>
                <a:gd name="connsiteX45" fmla="*/ 841829 w 6836229"/>
                <a:gd name="connsiteY45" fmla="*/ 1306286 h 1415143"/>
                <a:gd name="connsiteX46" fmla="*/ 899886 w 6836229"/>
                <a:gd name="connsiteY46" fmla="*/ 1349828 h 1415143"/>
                <a:gd name="connsiteX47" fmla="*/ 943429 w 6836229"/>
                <a:gd name="connsiteY47" fmla="*/ 1378857 h 1415143"/>
                <a:gd name="connsiteX48" fmla="*/ 965200 w 6836229"/>
                <a:gd name="connsiteY48" fmla="*/ 1393371 h 1415143"/>
                <a:gd name="connsiteX49" fmla="*/ 1066800 w 6836229"/>
                <a:gd name="connsiteY49" fmla="*/ 1415143 h 1415143"/>
                <a:gd name="connsiteX50" fmla="*/ 1132115 w 6836229"/>
                <a:gd name="connsiteY50" fmla="*/ 1407886 h 1415143"/>
                <a:gd name="connsiteX51" fmla="*/ 1182915 w 6836229"/>
                <a:gd name="connsiteY51" fmla="*/ 1393371 h 1415143"/>
                <a:gd name="connsiteX52" fmla="*/ 1226458 w 6836229"/>
                <a:gd name="connsiteY52" fmla="*/ 1364343 h 1415143"/>
                <a:gd name="connsiteX53" fmla="*/ 1262743 w 6836229"/>
                <a:gd name="connsiteY53" fmla="*/ 1328057 h 1415143"/>
                <a:gd name="connsiteX54" fmla="*/ 1335315 w 6836229"/>
                <a:gd name="connsiteY54" fmla="*/ 1248228 h 1415143"/>
                <a:gd name="connsiteX55" fmla="*/ 1378858 w 6836229"/>
                <a:gd name="connsiteY55" fmla="*/ 1204686 h 1415143"/>
                <a:gd name="connsiteX56" fmla="*/ 1407886 w 6836229"/>
                <a:gd name="connsiteY56" fmla="*/ 1175657 h 1415143"/>
                <a:gd name="connsiteX57" fmla="*/ 1429658 w 6836229"/>
                <a:gd name="connsiteY57" fmla="*/ 1153886 h 1415143"/>
                <a:gd name="connsiteX58" fmla="*/ 1465943 w 6836229"/>
                <a:gd name="connsiteY58" fmla="*/ 1103086 h 1415143"/>
                <a:gd name="connsiteX59" fmla="*/ 1473200 w 6836229"/>
                <a:gd name="connsiteY59" fmla="*/ 1081314 h 1415143"/>
                <a:gd name="connsiteX60" fmla="*/ 1487715 w 6836229"/>
                <a:gd name="connsiteY60" fmla="*/ 1052286 h 1415143"/>
                <a:gd name="connsiteX61" fmla="*/ 1494972 w 6836229"/>
                <a:gd name="connsiteY61" fmla="*/ 1023257 h 1415143"/>
                <a:gd name="connsiteX62" fmla="*/ 1509486 w 6836229"/>
                <a:gd name="connsiteY62" fmla="*/ 1001486 h 1415143"/>
                <a:gd name="connsiteX63" fmla="*/ 1538515 w 6836229"/>
                <a:gd name="connsiteY63" fmla="*/ 943428 h 1415143"/>
                <a:gd name="connsiteX64" fmla="*/ 1560286 w 6836229"/>
                <a:gd name="connsiteY64" fmla="*/ 914400 h 1415143"/>
                <a:gd name="connsiteX65" fmla="*/ 1574800 w 6836229"/>
                <a:gd name="connsiteY65" fmla="*/ 885371 h 1415143"/>
                <a:gd name="connsiteX66" fmla="*/ 1596572 w 6836229"/>
                <a:gd name="connsiteY66" fmla="*/ 863600 h 1415143"/>
                <a:gd name="connsiteX67" fmla="*/ 1618343 w 6836229"/>
                <a:gd name="connsiteY67" fmla="*/ 834571 h 1415143"/>
                <a:gd name="connsiteX68" fmla="*/ 1632858 w 6836229"/>
                <a:gd name="connsiteY68" fmla="*/ 812800 h 1415143"/>
                <a:gd name="connsiteX69" fmla="*/ 1661886 w 6836229"/>
                <a:gd name="connsiteY69" fmla="*/ 783771 h 1415143"/>
                <a:gd name="connsiteX70" fmla="*/ 1683658 w 6836229"/>
                <a:gd name="connsiteY70" fmla="*/ 754743 h 1415143"/>
                <a:gd name="connsiteX71" fmla="*/ 1734458 w 6836229"/>
                <a:gd name="connsiteY71" fmla="*/ 696686 h 1415143"/>
                <a:gd name="connsiteX72" fmla="*/ 1748972 w 6836229"/>
                <a:gd name="connsiteY72" fmla="*/ 667657 h 1415143"/>
                <a:gd name="connsiteX73" fmla="*/ 1792515 w 6836229"/>
                <a:gd name="connsiteY73" fmla="*/ 609600 h 1415143"/>
                <a:gd name="connsiteX74" fmla="*/ 1836058 w 6836229"/>
                <a:gd name="connsiteY74" fmla="*/ 537028 h 1415143"/>
                <a:gd name="connsiteX75" fmla="*/ 1850572 w 6836229"/>
                <a:gd name="connsiteY75" fmla="*/ 508000 h 1415143"/>
                <a:gd name="connsiteX76" fmla="*/ 1872343 w 6836229"/>
                <a:gd name="connsiteY76" fmla="*/ 478971 h 1415143"/>
                <a:gd name="connsiteX77" fmla="*/ 1886858 w 6836229"/>
                <a:gd name="connsiteY77" fmla="*/ 449943 h 1415143"/>
                <a:gd name="connsiteX78" fmla="*/ 1937658 w 6836229"/>
                <a:gd name="connsiteY78" fmla="*/ 399143 h 1415143"/>
                <a:gd name="connsiteX79" fmla="*/ 1995715 w 6836229"/>
                <a:gd name="connsiteY79" fmla="*/ 348343 h 1415143"/>
                <a:gd name="connsiteX80" fmla="*/ 2046515 w 6836229"/>
                <a:gd name="connsiteY80" fmla="*/ 326571 h 1415143"/>
                <a:gd name="connsiteX81" fmla="*/ 2068286 w 6836229"/>
                <a:gd name="connsiteY81" fmla="*/ 312057 h 1415143"/>
                <a:gd name="connsiteX82" fmla="*/ 2235200 w 6836229"/>
                <a:gd name="connsiteY82" fmla="*/ 312057 h 1415143"/>
                <a:gd name="connsiteX83" fmla="*/ 2286000 w 6836229"/>
                <a:gd name="connsiteY83" fmla="*/ 319314 h 1415143"/>
                <a:gd name="connsiteX84" fmla="*/ 2307772 w 6836229"/>
                <a:gd name="connsiteY84" fmla="*/ 333828 h 1415143"/>
                <a:gd name="connsiteX85" fmla="*/ 2336800 w 6836229"/>
                <a:gd name="connsiteY85" fmla="*/ 348343 h 1415143"/>
                <a:gd name="connsiteX86" fmla="*/ 2373086 w 6836229"/>
                <a:gd name="connsiteY86" fmla="*/ 370114 h 1415143"/>
                <a:gd name="connsiteX87" fmla="*/ 2394858 w 6836229"/>
                <a:gd name="connsiteY87" fmla="*/ 384628 h 1415143"/>
                <a:gd name="connsiteX88" fmla="*/ 2416629 w 6836229"/>
                <a:gd name="connsiteY88" fmla="*/ 391886 h 1415143"/>
                <a:gd name="connsiteX89" fmla="*/ 2445658 w 6836229"/>
                <a:gd name="connsiteY89" fmla="*/ 413657 h 1415143"/>
                <a:gd name="connsiteX90" fmla="*/ 2540000 w 6836229"/>
                <a:gd name="connsiteY90" fmla="*/ 493486 h 1415143"/>
                <a:gd name="connsiteX91" fmla="*/ 2561772 w 6836229"/>
                <a:gd name="connsiteY91" fmla="*/ 529771 h 1415143"/>
                <a:gd name="connsiteX92" fmla="*/ 2569029 w 6836229"/>
                <a:gd name="connsiteY92" fmla="*/ 551543 h 1415143"/>
                <a:gd name="connsiteX93" fmla="*/ 2583543 w 6836229"/>
                <a:gd name="connsiteY93" fmla="*/ 580571 h 1415143"/>
                <a:gd name="connsiteX94" fmla="*/ 2605315 w 6836229"/>
                <a:gd name="connsiteY94" fmla="*/ 638628 h 1415143"/>
                <a:gd name="connsiteX95" fmla="*/ 2627086 w 6836229"/>
                <a:gd name="connsiteY95" fmla="*/ 689428 h 1415143"/>
                <a:gd name="connsiteX96" fmla="*/ 2670629 w 6836229"/>
                <a:gd name="connsiteY96" fmla="*/ 754743 h 1415143"/>
                <a:gd name="connsiteX97" fmla="*/ 2728686 w 6836229"/>
                <a:gd name="connsiteY97" fmla="*/ 820057 h 1415143"/>
                <a:gd name="connsiteX98" fmla="*/ 2750458 w 6836229"/>
                <a:gd name="connsiteY98" fmla="*/ 841828 h 1415143"/>
                <a:gd name="connsiteX99" fmla="*/ 2808515 w 6836229"/>
                <a:gd name="connsiteY99" fmla="*/ 870857 h 1415143"/>
                <a:gd name="connsiteX100" fmla="*/ 2888343 w 6836229"/>
                <a:gd name="connsiteY100" fmla="*/ 899886 h 1415143"/>
                <a:gd name="connsiteX101" fmla="*/ 2982686 w 6836229"/>
                <a:gd name="connsiteY101" fmla="*/ 936171 h 1415143"/>
                <a:gd name="connsiteX102" fmla="*/ 3113315 w 6836229"/>
                <a:gd name="connsiteY102" fmla="*/ 965200 h 1415143"/>
                <a:gd name="connsiteX103" fmla="*/ 3541486 w 6836229"/>
                <a:gd name="connsiteY103" fmla="*/ 950686 h 1415143"/>
                <a:gd name="connsiteX104" fmla="*/ 3628572 w 6836229"/>
                <a:gd name="connsiteY104" fmla="*/ 928914 h 1415143"/>
                <a:gd name="connsiteX105" fmla="*/ 3686629 w 6836229"/>
                <a:gd name="connsiteY105" fmla="*/ 899886 h 1415143"/>
                <a:gd name="connsiteX106" fmla="*/ 3759200 w 6836229"/>
                <a:gd name="connsiteY106" fmla="*/ 798286 h 1415143"/>
                <a:gd name="connsiteX107" fmla="*/ 3780972 w 6836229"/>
                <a:gd name="connsiteY107" fmla="*/ 747486 h 1415143"/>
                <a:gd name="connsiteX108" fmla="*/ 3795486 w 6836229"/>
                <a:gd name="connsiteY108" fmla="*/ 725714 h 1415143"/>
                <a:gd name="connsiteX109" fmla="*/ 3831772 w 6836229"/>
                <a:gd name="connsiteY109" fmla="*/ 645886 h 1415143"/>
                <a:gd name="connsiteX110" fmla="*/ 3853543 w 6836229"/>
                <a:gd name="connsiteY110" fmla="*/ 616857 h 1415143"/>
                <a:gd name="connsiteX111" fmla="*/ 3897086 w 6836229"/>
                <a:gd name="connsiteY111" fmla="*/ 544286 h 1415143"/>
                <a:gd name="connsiteX112" fmla="*/ 3940629 w 6836229"/>
                <a:gd name="connsiteY112" fmla="*/ 428171 h 1415143"/>
                <a:gd name="connsiteX113" fmla="*/ 3962400 w 6836229"/>
                <a:gd name="connsiteY113" fmla="*/ 275771 h 1415143"/>
                <a:gd name="connsiteX114" fmla="*/ 3947886 w 6836229"/>
                <a:gd name="connsiteY114" fmla="*/ 203200 h 1415143"/>
                <a:gd name="connsiteX115" fmla="*/ 3926115 w 6836229"/>
                <a:gd name="connsiteY115" fmla="*/ 130628 h 1415143"/>
                <a:gd name="connsiteX116" fmla="*/ 3918858 w 6836229"/>
                <a:gd name="connsiteY116" fmla="*/ 94343 h 1415143"/>
                <a:gd name="connsiteX117" fmla="*/ 3889829 w 6836229"/>
                <a:gd name="connsiteY117" fmla="*/ 43543 h 1415143"/>
                <a:gd name="connsiteX118" fmla="*/ 3831772 w 6836229"/>
                <a:gd name="connsiteY118" fmla="*/ 7257 h 1415143"/>
                <a:gd name="connsiteX119" fmla="*/ 3810000 w 6836229"/>
                <a:gd name="connsiteY119" fmla="*/ 0 h 1415143"/>
                <a:gd name="connsiteX120" fmla="*/ 3788229 w 6836229"/>
                <a:gd name="connsiteY120" fmla="*/ 14514 h 1415143"/>
                <a:gd name="connsiteX121" fmla="*/ 3773715 w 6836229"/>
                <a:gd name="connsiteY121" fmla="*/ 36286 h 1415143"/>
                <a:gd name="connsiteX122" fmla="*/ 3751943 w 6836229"/>
                <a:gd name="connsiteY122" fmla="*/ 58057 h 1415143"/>
                <a:gd name="connsiteX123" fmla="*/ 3737429 w 6836229"/>
                <a:gd name="connsiteY123" fmla="*/ 87086 h 1415143"/>
                <a:gd name="connsiteX124" fmla="*/ 3737429 w 6836229"/>
                <a:gd name="connsiteY124" fmla="*/ 203200 h 1415143"/>
                <a:gd name="connsiteX125" fmla="*/ 3751943 w 6836229"/>
                <a:gd name="connsiteY125" fmla="*/ 246743 h 1415143"/>
                <a:gd name="connsiteX126" fmla="*/ 3773715 w 6836229"/>
                <a:gd name="connsiteY126" fmla="*/ 283028 h 1415143"/>
                <a:gd name="connsiteX127" fmla="*/ 3780972 w 6836229"/>
                <a:gd name="connsiteY127" fmla="*/ 304800 h 1415143"/>
                <a:gd name="connsiteX128" fmla="*/ 3810000 w 6836229"/>
                <a:gd name="connsiteY128" fmla="*/ 355600 h 1415143"/>
                <a:gd name="connsiteX129" fmla="*/ 3831772 w 6836229"/>
                <a:gd name="connsiteY129" fmla="*/ 377371 h 1415143"/>
                <a:gd name="connsiteX130" fmla="*/ 3853543 w 6836229"/>
                <a:gd name="connsiteY130" fmla="*/ 406400 h 1415143"/>
                <a:gd name="connsiteX131" fmla="*/ 3969658 w 6836229"/>
                <a:gd name="connsiteY131" fmla="*/ 493486 h 1415143"/>
                <a:gd name="connsiteX132" fmla="*/ 4005943 w 6836229"/>
                <a:gd name="connsiteY132" fmla="*/ 508000 h 1415143"/>
                <a:gd name="connsiteX133" fmla="*/ 4042229 w 6836229"/>
                <a:gd name="connsiteY133" fmla="*/ 529771 h 1415143"/>
                <a:gd name="connsiteX134" fmla="*/ 4122058 w 6836229"/>
                <a:gd name="connsiteY134" fmla="*/ 566057 h 1415143"/>
                <a:gd name="connsiteX135" fmla="*/ 4165600 w 6836229"/>
                <a:gd name="connsiteY135" fmla="*/ 573314 h 1415143"/>
                <a:gd name="connsiteX136" fmla="*/ 4288972 w 6836229"/>
                <a:gd name="connsiteY136" fmla="*/ 595086 h 1415143"/>
                <a:gd name="connsiteX137" fmla="*/ 4564743 w 6836229"/>
                <a:gd name="connsiteY137" fmla="*/ 624114 h 1415143"/>
                <a:gd name="connsiteX138" fmla="*/ 4688115 w 6836229"/>
                <a:gd name="connsiteY138" fmla="*/ 616857 h 1415143"/>
                <a:gd name="connsiteX139" fmla="*/ 4753429 w 6836229"/>
                <a:gd name="connsiteY139" fmla="*/ 609600 h 1415143"/>
                <a:gd name="connsiteX140" fmla="*/ 4855029 w 6836229"/>
                <a:gd name="connsiteY140" fmla="*/ 595086 h 1415143"/>
                <a:gd name="connsiteX141" fmla="*/ 4963886 w 6836229"/>
                <a:gd name="connsiteY141" fmla="*/ 587828 h 1415143"/>
                <a:gd name="connsiteX142" fmla="*/ 5130800 w 6836229"/>
                <a:gd name="connsiteY142" fmla="*/ 558800 h 1415143"/>
                <a:gd name="connsiteX143" fmla="*/ 5203372 w 6836229"/>
                <a:gd name="connsiteY143" fmla="*/ 529771 h 1415143"/>
                <a:gd name="connsiteX144" fmla="*/ 5268686 w 6836229"/>
                <a:gd name="connsiteY144" fmla="*/ 508000 h 1415143"/>
                <a:gd name="connsiteX145" fmla="*/ 5319486 w 6836229"/>
                <a:gd name="connsiteY145" fmla="*/ 486228 h 1415143"/>
                <a:gd name="connsiteX146" fmla="*/ 5428343 w 6836229"/>
                <a:gd name="connsiteY146" fmla="*/ 435428 h 1415143"/>
                <a:gd name="connsiteX147" fmla="*/ 5471886 w 6836229"/>
                <a:gd name="connsiteY147" fmla="*/ 420914 h 1415143"/>
                <a:gd name="connsiteX148" fmla="*/ 5508172 w 6836229"/>
                <a:gd name="connsiteY148" fmla="*/ 406400 h 1415143"/>
                <a:gd name="connsiteX149" fmla="*/ 5558972 w 6836229"/>
                <a:gd name="connsiteY149" fmla="*/ 391886 h 1415143"/>
                <a:gd name="connsiteX150" fmla="*/ 5609772 w 6836229"/>
                <a:gd name="connsiteY150" fmla="*/ 362857 h 1415143"/>
                <a:gd name="connsiteX151" fmla="*/ 5638800 w 6836229"/>
                <a:gd name="connsiteY151" fmla="*/ 348343 h 1415143"/>
                <a:gd name="connsiteX152" fmla="*/ 5704115 w 6836229"/>
                <a:gd name="connsiteY152" fmla="*/ 333828 h 1415143"/>
                <a:gd name="connsiteX153" fmla="*/ 5812972 w 6836229"/>
                <a:gd name="connsiteY153" fmla="*/ 319314 h 1415143"/>
                <a:gd name="connsiteX154" fmla="*/ 5965372 w 6836229"/>
                <a:gd name="connsiteY154" fmla="*/ 341086 h 1415143"/>
                <a:gd name="connsiteX155" fmla="*/ 5987143 w 6836229"/>
                <a:gd name="connsiteY155" fmla="*/ 348343 h 1415143"/>
                <a:gd name="connsiteX156" fmla="*/ 6030686 w 6836229"/>
                <a:gd name="connsiteY156" fmla="*/ 377371 h 1415143"/>
                <a:gd name="connsiteX157" fmla="*/ 6066972 w 6836229"/>
                <a:gd name="connsiteY157" fmla="*/ 399143 h 1415143"/>
                <a:gd name="connsiteX158" fmla="*/ 6103258 w 6836229"/>
                <a:gd name="connsiteY158" fmla="*/ 428171 h 1415143"/>
                <a:gd name="connsiteX159" fmla="*/ 6139543 w 6836229"/>
                <a:gd name="connsiteY159" fmla="*/ 449943 h 1415143"/>
                <a:gd name="connsiteX160" fmla="*/ 6190343 w 6836229"/>
                <a:gd name="connsiteY160" fmla="*/ 500743 h 1415143"/>
                <a:gd name="connsiteX161" fmla="*/ 6204858 w 6836229"/>
                <a:gd name="connsiteY161" fmla="*/ 515257 h 1415143"/>
                <a:gd name="connsiteX162" fmla="*/ 6233886 w 6836229"/>
                <a:gd name="connsiteY162" fmla="*/ 537028 h 1415143"/>
                <a:gd name="connsiteX163" fmla="*/ 6284686 w 6836229"/>
                <a:gd name="connsiteY163" fmla="*/ 558800 h 1415143"/>
                <a:gd name="connsiteX164" fmla="*/ 6320972 w 6836229"/>
                <a:gd name="connsiteY164" fmla="*/ 573314 h 1415143"/>
                <a:gd name="connsiteX165" fmla="*/ 6342743 w 6836229"/>
                <a:gd name="connsiteY165" fmla="*/ 580571 h 1415143"/>
                <a:gd name="connsiteX166" fmla="*/ 6371772 w 6836229"/>
                <a:gd name="connsiteY166" fmla="*/ 595086 h 1415143"/>
                <a:gd name="connsiteX167" fmla="*/ 6473372 w 6836229"/>
                <a:gd name="connsiteY167" fmla="*/ 609600 h 1415143"/>
                <a:gd name="connsiteX168" fmla="*/ 6538686 w 6836229"/>
                <a:gd name="connsiteY168" fmla="*/ 602343 h 1415143"/>
                <a:gd name="connsiteX169" fmla="*/ 6560458 w 6836229"/>
                <a:gd name="connsiteY169" fmla="*/ 595086 h 1415143"/>
                <a:gd name="connsiteX170" fmla="*/ 6604000 w 6836229"/>
                <a:gd name="connsiteY170" fmla="*/ 609600 h 1415143"/>
                <a:gd name="connsiteX171" fmla="*/ 6669315 w 6836229"/>
                <a:gd name="connsiteY171" fmla="*/ 660400 h 1415143"/>
                <a:gd name="connsiteX172" fmla="*/ 6691086 w 6836229"/>
                <a:gd name="connsiteY172" fmla="*/ 674914 h 1415143"/>
                <a:gd name="connsiteX173" fmla="*/ 6712858 w 6836229"/>
                <a:gd name="connsiteY173" fmla="*/ 689428 h 1415143"/>
                <a:gd name="connsiteX174" fmla="*/ 6727372 w 6836229"/>
                <a:gd name="connsiteY174" fmla="*/ 703943 h 1415143"/>
                <a:gd name="connsiteX175" fmla="*/ 6778172 w 6836229"/>
                <a:gd name="connsiteY175" fmla="*/ 725714 h 1415143"/>
                <a:gd name="connsiteX176" fmla="*/ 6836229 w 6836229"/>
                <a:gd name="connsiteY176" fmla="*/ 740228 h 1415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6836229" h="1415143">
                  <a:moveTo>
                    <a:pt x="0" y="21771"/>
                  </a:moveTo>
                  <a:cubicBezTo>
                    <a:pt x="45397" y="462768"/>
                    <a:pt x="4417" y="394166"/>
                    <a:pt x="101600" y="674914"/>
                  </a:cubicBezTo>
                  <a:cubicBezTo>
                    <a:pt x="105139" y="685137"/>
                    <a:pt x="110114" y="694941"/>
                    <a:pt x="116115" y="703943"/>
                  </a:cubicBezTo>
                  <a:cubicBezTo>
                    <a:pt x="144037" y="745826"/>
                    <a:pt x="167606" y="791720"/>
                    <a:pt x="203200" y="827314"/>
                  </a:cubicBezTo>
                  <a:cubicBezTo>
                    <a:pt x="220133" y="844247"/>
                    <a:pt x="240716" y="858189"/>
                    <a:pt x="254000" y="878114"/>
                  </a:cubicBezTo>
                  <a:cubicBezTo>
                    <a:pt x="272253" y="905492"/>
                    <a:pt x="271687" y="906005"/>
                    <a:pt x="297543" y="936171"/>
                  </a:cubicBezTo>
                  <a:cubicBezTo>
                    <a:pt x="301996" y="941366"/>
                    <a:pt x="306715" y="946412"/>
                    <a:pt x="312058" y="950686"/>
                  </a:cubicBezTo>
                  <a:cubicBezTo>
                    <a:pt x="318869" y="956135"/>
                    <a:pt x="326732" y="960131"/>
                    <a:pt x="333829" y="965200"/>
                  </a:cubicBezTo>
                  <a:cubicBezTo>
                    <a:pt x="339083" y="968953"/>
                    <a:pt x="374970" y="997028"/>
                    <a:pt x="384629" y="1001486"/>
                  </a:cubicBezTo>
                  <a:cubicBezTo>
                    <a:pt x="408285" y="1012404"/>
                    <a:pt x="433010" y="1020838"/>
                    <a:pt x="457200" y="1030514"/>
                  </a:cubicBezTo>
                  <a:cubicBezTo>
                    <a:pt x="469295" y="1035352"/>
                    <a:pt x="480848" y="1041868"/>
                    <a:pt x="493486" y="1045028"/>
                  </a:cubicBezTo>
                  <a:lnTo>
                    <a:pt x="551543" y="1059543"/>
                  </a:lnTo>
                  <a:cubicBezTo>
                    <a:pt x="673020" y="1054262"/>
                    <a:pt x="693482" y="1056505"/>
                    <a:pt x="791029" y="1045028"/>
                  </a:cubicBezTo>
                  <a:cubicBezTo>
                    <a:pt x="815071" y="1042199"/>
                    <a:pt x="879469" y="1033465"/>
                    <a:pt x="899886" y="1023257"/>
                  </a:cubicBezTo>
                  <a:cubicBezTo>
                    <a:pt x="922074" y="1012163"/>
                    <a:pt x="945598" y="1002652"/>
                    <a:pt x="965200" y="986971"/>
                  </a:cubicBezTo>
                  <a:cubicBezTo>
                    <a:pt x="970543" y="982697"/>
                    <a:pt x="973774" y="975852"/>
                    <a:pt x="979715" y="972457"/>
                  </a:cubicBezTo>
                  <a:cubicBezTo>
                    <a:pt x="991025" y="965994"/>
                    <a:pt x="1004096" y="963234"/>
                    <a:pt x="1016000" y="957943"/>
                  </a:cubicBezTo>
                  <a:cubicBezTo>
                    <a:pt x="1048600" y="943454"/>
                    <a:pt x="1044476" y="943843"/>
                    <a:pt x="1074058" y="921657"/>
                  </a:cubicBezTo>
                  <a:cubicBezTo>
                    <a:pt x="1078896" y="914400"/>
                    <a:pt x="1085136" y="907903"/>
                    <a:pt x="1088572" y="899886"/>
                  </a:cubicBezTo>
                  <a:cubicBezTo>
                    <a:pt x="1092501" y="890718"/>
                    <a:pt x="1093089" y="880447"/>
                    <a:pt x="1095829" y="870857"/>
                  </a:cubicBezTo>
                  <a:cubicBezTo>
                    <a:pt x="1097930" y="863502"/>
                    <a:pt x="1100667" y="856343"/>
                    <a:pt x="1103086" y="849086"/>
                  </a:cubicBezTo>
                  <a:cubicBezTo>
                    <a:pt x="1097650" y="811031"/>
                    <a:pt x="1095285" y="791664"/>
                    <a:pt x="1088572" y="754743"/>
                  </a:cubicBezTo>
                  <a:cubicBezTo>
                    <a:pt x="1077246" y="692446"/>
                    <a:pt x="1084755" y="744441"/>
                    <a:pt x="1074058" y="674914"/>
                  </a:cubicBezTo>
                  <a:cubicBezTo>
                    <a:pt x="1067206" y="630378"/>
                    <a:pt x="1069889" y="631299"/>
                    <a:pt x="1059543" y="595086"/>
                  </a:cubicBezTo>
                  <a:cubicBezTo>
                    <a:pt x="1057441" y="587730"/>
                    <a:pt x="1055707" y="580156"/>
                    <a:pt x="1052286" y="573314"/>
                  </a:cubicBezTo>
                  <a:cubicBezTo>
                    <a:pt x="1048386" y="565513"/>
                    <a:pt x="1043220" y="558354"/>
                    <a:pt x="1037772" y="551543"/>
                  </a:cubicBezTo>
                  <a:cubicBezTo>
                    <a:pt x="1033498" y="546200"/>
                    <a:pt x="1029125" y="540548"/>
                    <a:pt x="1023258" y="537028"/>
                  </a:cubicBezTo>
                  <a:cubicBezTo>
                    <a:pt x="1016698" y="533092"/>
                    <a:pt x="1008743" y="532190"/>
                    <a:pt x="1001486" y="529771"/>
                  </a:cubicBezTo>
                  <a:cubicBezTo>
                    <a:pt x="969952" y="535027"/>
                    <a:pt x="952106" y="537519"/>
                    <a:pt x="921658" y="544286"/>
                  </a:cubicBezTo>
                  <a:cubicBezTo>
                    <a:pt x="911921" y="546450"/>
                    <a:pt x="901836" y="547707"/>
                    <a:pt x="892629" y="551543"/>
                  </a:cubicBezTo>
                  <a:cubicBezTo>
                    <a:pt x="801515" y="589506"/>
                    <a:pt x="862756" y="566539"/>
                    <a:pt x="812800" y="595086"/>
                  </a:cubicBezTo>
                  <a:cubicBezTo>
                    <a:pt x="803407" y="600453"/>
                    <a:pt x="792220" y="602842"/>
                    <a:pt x="783772" y="609600"/>
                  </a:cubicBezTo>
                  <a:cubicBezTo>
                    <a:pt x="713841" y="665545"/>
                    <a:pt x="767520" y="644046"/>
                    <a:pt x="718458" y="660400"/>
                  </a:cubicBezTo>
                  <a:cubicBezTo>
                    <a:pt x="708782" y="674914"/>
                    <a:pt x="694945" y="687394"/>
                    <a:pt x="689429" y="703943"/>
                  </a:cubicBezTo>
                  <a:lnTo>
                    <a:pt x="674915" y="747486"/>
                  </a:lnTo>
                  <a:cubicBezTo>
                    <a:pt x="672496" y="764419"/>
                    <a:pt x="671013" y="781513"/>
                    <a:pt x="667658" y="798286"/>
                  </a:cubicBezTo>
                  <a:cubicBezTo>
                    <a:pt x="663746" y="817847"/>
                    <a:pt x="656422" y="836666"/>
                    <a:pt x="653143" y="856343"/>
                  </a:cubicBezTo>
                  <a:lnTo>
                    <a:pt x="645886" y="899886"/>
                  </a:lnTo>
                  <a:cubicBezTo>
                    <a:pt x="650949" y="955575"/>
                    <a:pt x="650693" y="974722"/>
                    <a:pt x="660400" y="1023257"/>
                  </a:cubicBezTo>
                  <a:cubicBezTo>
                    <a:pt x="667962" y="1061065"/>
                    <a:pt x="665694" y="1041782"/>
                    <a:pt x="674915" y="1074057"/>
                  </a:cubicBezTo>
                  <a:cubicBezTo>
                    <a:pt x="677655" y="1083647"/>
                    <a:pt x="677712" y="1094165"/>
                    <a:pt x="682172" y="1103086"/>
                  </a:cubicBezTo>
                  <a:cubicBezTo>
                    <a:pt x="690798" y="1120339"/>
                    <a:pt x="705149" y="1133320"/>
                    <a:pt x="718458" y="1146628"/>
                  </a:cubicBezTo>
                  <a:cubicBezTo>
                    <a:pt x="723980" y="1157673"/>
                    <a:pt x="746532" y="1208779"/>
                    <a:pt x="762000" y="1226457"/>
                  </a:cubicBezTo>
                  <a:cubicBezTo>
                    <a:pt x="773264" y="1239330"/>
                    <a:pt x="786191" y="1250648"/>
                    <a:pt x="798286" y="1262743"/>
                  </a:cubicBezTo>
                  <a:lnTo>
                    <a:pt x="827315" y="1291771"/>
                  </a:lnTo>
                  <a:cubicBezTo>
                    <a:pt x="832153" y="1296609"/>
                    <a:pt x="836355" y="1302181"/>
                    <a:pt x="841829" y="1306286"/>
                  </a:cubicBezTo>
                  <a:cubicBezTo>
                    <a:pt x="861181" y="1320800"/>
                    <a:pt x="882781" y="1332722"/>
                    <a:pt x="899886" y="1349828"/>
                  </a:cubicBezTo>
                  <a:cubicBezTo>
                    <a:pt x="925754" y="1375698"/>
                    <a:pt x="902423" y="1355425"/>
                    <a:pt x="943429" y="1378857"/>
                  </a:cubicBezTo>
                  <a:cubicBezTo>
                    <a:pt x="951002" y="1383184"/>
                    <a:pt x="957003" y="1390390"/>
                    <a:pt x="965200" y="1393371"/>
                  </a:cubicBezTo>
                  <a:cubicBezTo>
                    <a:pt x="995805" y="1404500"/>
                    <a:pt x="1034360" y="1409736"/>
                    <a:pt x="1066800" y="1415143"/>
                  </a:cubicBezTo>
                  <a:cubicBezTo>
                    <a:pt x="1088572" y="1412724"/>
                    <a:pt x="1110464" y="1411217"/>
                    <a:pt x="1132115" y="1407886"/>
                  </a:cubicBezTo>
                  <a:cubicBezTo>
                    <a:pt x="1149030" y="1405284"/>
                    <a:pt x="1166664" y="1398788"/>
                    <a:pt x="1182915" y="1393371"/>
                  </a:cubicBezTo>
                  <a:cubicBezTo>
                    <a:pt x="1197429" y="1383695"/>
                    <a:pt x="1216782" y="1378857"/>
                    <a:pt x="1226458" y="1364343"/>
                  </a:cubicBezTo>
                  <a:cubicBezTo>
                    <a:pt x="1245810" y="1335314"/>
                    <a:pt x="1233715" y="1347409"/>
                    <a:pt x="1262743" y="1328057"/>
                  </a:cubicBezTo>
                  <a:cubicBezTo>
                    <a:pt x="1292440" y="1283515"/>
                    <a:pt x="1271091" y="1312453"/>
                    <a:pt x="1335315" y="1248228"/>
                  </a:cubicBezTo>
                  <a:lnTo>
                    <a:pt x="1378858" y="1204686"/>
                  </a:lnTo>
                  <a:lnTo>
                    <a:pt x="1407886" y="1175657"/>
                  </a:lnTo>
                  <a:cubicBezTo>
                    <a:pt x="1415143" y="1168400"/>
                    <a:pt x="1423693" y="1162238"/>
                    <a:pt x="1429658" y="1153886"/>
                  </a:cubicBezTo>
                  <a:lnTo>
                    <a:pt x="1465943" y="1103086"/>
                  </a:lnTo>
                  <a:cubicBezTo>
                    <a:pt x="1468362" y="1095829"/>
                    <a:pt x="1470187" y="1088345"/>
                    <a:pt x="1473200" y="1081314"/>
                  </a:cubicBezTo>
                  <a:cubicBezTo>
                    <a:pt x="1477462" y="1071371"/>
                    <a:pt x="1483916" y="1062415"/>
                    <a:pt x="1487715" y="1052286"/>
                  </a:cubicBezTo>
                  <a:cubicBezTo>
                    <a:pt x="1491217" y="1042947"/>
                    <a:pt x="1491043" y="1032425"/>
                    <a:pt x="1494972" y="1023257"/>
                  </a:cubicBezTo>
                  <a:cubicBezTo>
                    <a:pt x="1498408" y="1015240"/>
                    <a:pt x="1505310" y="1009143"/>
                    <a:pt x="1509486" y="1001486"/>
                  </a:cubicBezTo>
                  <a:cubicBezTo>
                    <a:pt x="1519847" y="982491"/>
                    <a:pt x="1525533" y="960738"/>
                    <a:pt x="1538515" y="943428"/>
                  </a:cubicBezTo>
                  <a:cubicBezTo>
                    <a:pt x="1545772" y="933752"/>
                    <a:pt x="1553876" y="924657"/>
                    <a:pt x="1560286" y="914400"/>
                  </a:cubicBezTo>
                  <a:cubicBezTo>
                    <a:pt x="1566020" y="905226"/>
                    <a:pt x="1568512" y="894174"/>
                    <a:pt x="1574800" y="885371"/>
                  </a:cubicBezTo>
                  <a:cubicBezTo>
                    <a:pt x="1580765" y="877020"/>
                    <a:pt x="1589893" y="871392"/>
                    <a:pt x="1596572" y="863600"/>
                  </a:cubicBezTo>
                  <a:cubicBezTo>
                    <a:pt x="1604444" y="854417"/>
                    <a:pt x="1611313" y="844413"/>
                    <a:pt x="1618343" y="834571"/>
                  </a:cubicBezTo>
                  <a:cubicBezTo>
                    <a:pt x="1623413" y="827474"/>
                    <a:pt x="1627182" y="819422"/>
                    <a:pt x="1632858" y="812800"/>
                  </a:cubicBezTo>
                  <a:cubicBezTo>
                    <a:pt x="1641764" y="802410"/>
                    <a:pt x="1652875" y="794069"/>
                    <a:pt x="1661886" y="783771"/>
                  </a:cubicBezTo>
                  <a:cubicBezTo>
                    <a:pt x="1669851" y="774668"/>
                    <a:pt x="1675915" y="764035"/>
                    <a:pt x="1683658" y="754743"/>
                  </a:cubicBezTo>
                  <a:cubicBezTo>
                    <a:pt x="1700120" y="734988"/>
                    <a:pt x="1719029" y="717258"/>
                    <a:pt x="1734458" y="696686"/>
                  </a:cubicBezTo>
                  <a:cubicBezTo>
                    <a:pt x="1740949" y="688031"/>
                    <a:pt x="1743718" y="677114"/>
                    <a:pt x="1748972" y="667657"/>
                  </a:cubicBezTo>
                  <a:cubicBezTo>
                    <a:pt x="1771515" y="627078"/>
                    <a:pt x="1764049" y="638065"/>
                    <a:pt x="1792515" y="609600"/>
                  </a:cubicBezTo>
                  <a:cubicBezTo>
                    <a:pt x="1820595" y="539397"/>
                    <a:pt x="1789600" y="606714"/>
                    <a:pt x="1836058" y="537028"/>
                  </a:cubicBezTo>
                  <a:cubicBezTo>
                    <a:pt x="1842059" y="528027"/>
                    <a:pt x="1844838" y="517174"/>
                    <a:pt x="1850572" y="508000"/>
                  </a:cubicBezTo>
                  <a:cubicBezTo>
                    <a:pt x="1856982" y="497743"/>
                    <a:pt x="1865932" y="489228"/>
                    <a:pt x="1872343" y="478971"/>
                  </a:cubicBezTo>
                  <a:cubicBezTo>
                    <a:pt x="1878077" y="469797"/>
                    <a:pt x="1880007" y="458316"/>
                    <a:pt x="1886858" y="449943"/>
                  </a:cubicBezTo>
                  <a:cubicBezTo>
                    <a:pt x="1902023" y="431409"/>
                    <a:pt x="1920725" y="416076"/>
                    <a:pt x="1937658" y="399143"/>
                  </a:cubicBezTo>
                  <a:cubicBezTo>
                    <a:pt x="1960169" y="376632"/>
                    <a:pt x="1969058" y="365004"/>
                    <a:pt x="1995715" y="348343"/>
                  </a:cubicBezTo>
                  <a:cubicBezTo>
                    <a:pt x="2016217" y="335529"/>
                    <a:pt x="2025347" y="333627"/>
                    <a:pt x="2046515" y="326571"/>
                  </a:cubicBezTo>
                  <a:cubicBezTo>
                    <a:pt x="2053772" y="321733"/>
                    <a:pt x="2060012" y="314815"/>
                    <a:pt x="2068286" y="312057"/>
                  </a:cubicBezTo>
                  <a:cubicBezTo>
                    <a:pt x="2116688" y="295923"/>
                    <a:pt x="2197297" y="309827"/>
                    <a:pt x="2235200" y="312057"/>
                  </a:cubicBezTo>
                  <a:cubicBezTo>
                    <a:pt x="2252133" y="314476"/>
                    <a:pt x="2269616" y="314399"/>
                    <a:pt x="2286000" y="319314"/>
                  </a:cubicBezTo>
                  <a:cubicBezTo>
                    <a:pt x="2294354" y="321820"/>
                    <a:pt x="2300199" y="329501"/>
                    <a:pt x="2307772" y="333828"/>
                  </a:cubicBezTo>
                  <a:cubicBezTo>
                    <a:pt x="2317165" y="339195"/>
                    <a:pt x="2327343" y="343089"/>
                    <a:pt x="2336800" y="348343"/>
                  </a:cubicBezTo>
                  <a:cubicBezTo>
                    <a:pt x="2349130" y="355193"/>
                    <a:pt x="2361125" y="362638"/>
                    <a:pt x="2373086" y="370114"/>
                  </a:cubicBezTo>
                  <a:cubicBezTo>
                    <a:pt x="2380482" y="374737"/>
                    <a:pt x="2387057" y="380727"/>
                    <a:pt x="2394858" y="384628"/>
                  </a:cubicBezTo>
                  <a:cubicBezTo>
                    <a:pt x="2401700" y="388049"/>
                    <a:pt x="2409372" y="389467"/>
                    <a:pt x="2416629" y="391886"/>
                  </a:cubicBezTo>
                  <a:cubicBezTo>
                    <a:pt x="2426305" y="399143"/>
                    <a:pt x="2435749" y="406721"/>
                    <a:pt x="2445658" y="413657"/>
                  </a:cubicBezTo>
                  <a:cubicBezTo>
                    <a:pt x="2479597" y="437415"/>
                    <a:pt x="2517402" y="455825"/>
                    <a:pt x="2540000" y="493486"/>
                  </a:cubicBezTo>
                  <a:cubicBezTo>
                    <a:pt x="2547257" y="505581"/>
                    <a:pt x="2555464" y="517155"/>
                    <a:pt x="2561772" y="529771"/>
                  </a:cubicBezTo>
                  <a:cubicBezTo>
                    <a:pt x="2565193" y="536613"/>
                    <a:pt x="2566016" y="544512"/>
                    <a:pt x="2569029" y="551543"/>
                  </a:cubicBezTo>
                  <a:cubicBezTo>
                    <a:pt x="2573290" y="561486"/>
                    <a:pt x="2578705" y="570895"/>
                    <a:pt x="2583543" y="580571"/>
                  </a:cubicBezTo>
                  <a:cubicBezTo>
                    <a:pt x="2596923" y="634093"/>
                    <a:pt x="2582544" y="585496"/>
                    <a:pt x="2605315" y="638628"/>
                  </a:cubicBezTo>
                  <a:cubicBezTo>
                    <a:pt x="2619332" y="671333"/>
                    <a:pt x="2604429" y="652611"/>
                    <a:pt x="2627086" y="689428"/>
                  </a:cubicBezTo>
                  <a:cubicBezTo>
                    <a:pt x="2640800" y="711713"/>
                    <a:pt x="2656115" y="732971"/>
                    <a:pt x="2670629" y="754743"/>
                  </a:cubicBezTo>
                  <a:cubicBezTo>
                    <a:pt x="2696528" y="793592"/>
                    <a:pt x="2678978" y="770350"/>
                    <a:pt x="2728686" y="820057"/>
                  </a:cubicBezTo>
                  <a:cubicBezTo>
                    <a:pt x="2735943" y="827314"/>
                    <a:pt x="2741278" y="837238"/>
                    <a:pt x="2750458" y="841828"/>
                  </a:cubicBezTo>
                  <a:cubicBezTo>
                    <a:pt x="2769810" y="851504"/>
                    <a:pt x="2788426" y="862821"/>
                    <a:pt x="2808515" y="870857"/>
                  </a:cubicBezTo>
                  <a:cubicBezTo>
                    <a:pt x="2911865" y="912197"/>
                    <a:pt x="2770359" y="856418"/>
                    <a:pt x="2888343" y="899886"/>
                  </a:cubicBezTo>
                  <a:cubicBezTo>
                    <a:pt x="2919959" y="911534"/>
                    <a:pt x="2950722" y="925516"/>
                    <a:pt x="2982686" y="936171"/>
                  </a:cubicBezTo>
                  <a:cubicBezTo>
                    <a:pt x="3013442" y="946423"/>
                    <a:pt x="3084543" y="959446"/>
                    <a:pt x="3113315" y="965200"/>
                  </a:cubicBezTo>
                  <a:lnTo>
                    <a:pt x="3541486" y="950686"/>
                  </a:lnTo>
                  <a:cubicBezTo>
                    <a:pt x="3567866" y="949468"/>
                    <a:pt x="3604606" y="939185"/>
                    <a:pt x="3628572" y="928914"/>
                  </a:cubicBezTo>
                  <a:cubicBezTo>
                    <a:pt x="3648459" y="920391"/>
                    <a:pt x="3686629" y="899886"/>
                    <a:pt x="3686629" y="899886"/>
                  </a:cubicBezTo>
                  <a:cubicBezTo>
                    <a:pt x="3710819" y="866019"/>
                    <a:pt x="3746038" y="837769"/>
                    <a:pt x="3759200" y="798286"/>
                  </a:cubicBezTo>
                  <a:cubicBezTo>
                    <a:pt x="3767342" y="773861"/>
                    <a:pt x="3766624" y="772595"/>
                    <a:pt x="3780972" y="747486"/>
                  </a:cubicBezTo>
                  <a:cubicBezTo>
                    <a:pt x="3785299" y="739913"/>
                    <a:pt x="3791585" y="733515"/>
                    <a:pt x="3795486" y="725714"/>
                  </a:cubicBezTo>
                  <a:cubicBezTo>
                    <a:pt x="3824685" y="667314"/>
                    <a:pt x="3793389" y="709858"/>
                    <a:pt x="3831772" y="645886"/>
                  </a:cubicBezTo>
                  <a:cubicBezTo>
                    <a:pt x="3837995" y="635514"/>
                    <a:pt x="3847002" y="627031"/>
                    <a:pt x="3853543" y="616857"/>
                  </a:cubicBezTo>
                  <a:cubicBezTo>
                    <a:pt x="3868798" y="593127"/>
                    <a:pt x="3887181" y="570700"/>
                    <a:pt x="3897086" y="544286"/>
                  </a:cubicBezTo>
                  <a:lnTo>
                    <a:pt x="3940629" y="428171"/>
                  </a:lnTo>
                  <a:cubicBezTo>
                    <a:pt x="3947886" y="377371"/>
                    <a:pt x="3972464" y="326090"/>
                    <a:pt x="3962400" y="275771"/>
                  </a:cubicBezTo>
                  <a:cubicBezTo>
                    <a:pt x="3957562" y="251581"/>
                    <a:pt x="3955687" y="226603"/>
                    <a:pt x="3947886" y="203200"/>
                  </a:cubicBezTo>
                  <a:cubicBezTo>
                    <a:pt x="3935825" y="167016"/>
                    <a:pt x="3933427" y="163533"/>
                    <a:pt x="3926115" y="130628"/>
                  </a:cubicBezTo>
                  <a:cubicBezTo>
                    <a:pt x="3923439" y="118587"/>
                    <a:pt x="3922759" y="106045"/>
                    <a:pt x="3918858" y="94343"/>
                  </a:cubicBezTo>
                  <a:cubicBezTo>
                    <a:pt x="3916012" y="85806"/>
                    <a:pt x="3897792" y="51506"/>
                    <a:pt x="3889829" y="43543"/>
                  </a:cubicBezTo>
                  <a:cubicBezTo>
                    <a:pt x="3874201" y="27915"/>
                    <a:pt x="3851893" y="15880"/>
                    <a:pt x="3831772" y="7257"/>
                  </a:cubicBezTo>
                  <a:cubicBezTo>
                    <a:pt x="3824741" y="4244"/>
                    <a:pt x="3817257" y="2419"/>
                    <a:pt x="3810000" y="0"/>
                  </a:cubicBezTo>
                  <a:cubicBezTo>
                    <a:pt x="3802743" y="4838"/>
                    <a:pt x="3794396" y="8347"/>
                    <a:pt x="3788229" y="14514"/>
                  </a:cubicBezTo>
                  <a:cubicBezTo>
                    <a:pt x="3782062" y="20682"/>
                    <a:pt x="3779299" y="29586"/>
                    <a:pt x="3773715" y="36286"/>
                  </a:cubicBezTo>
                  <a:cubicBezTo>
                    <a:pt x="3767145" y="44170"/>
                    <a:pt x="3759200" y="50800"/>
                    <a:pt x="3751943" y="58057"/>
                  </a:cubicBezTo>
                  <a:cubicBezTo>
                    <a:pt x="3747105" y="67733"/>
                    <a:pt x="3741228" y="76956"/>
                    <a:pt x="3737429" y="87086"/>
                  </a:cubicBezTo>
                  <a:cubicBezTo>
                    <a:pt x="3722820" y="126043"/>
                    <a:pt x="3730181" y="159711"/>
                    <a:pt x="3737429" y="203200"/>
                  </a:cubicBezTo>
                  <a:cubicBezTo>
                    <a:pt x="3739944" y="218291"/>
                    <a:pt x="3747105" y="232229"/>
                    <a:pt x="3751943" y="246743"/>
                  </a:cubicBezTo>
                  <a:cubicBezTo>
                    <a:pt x="3761363" y="275005"/>
                    <a:pt x="3753791" y="263105"/>
                    <a:pt x="3773715" y="283028"/>
                  </a:cubicBezTo>
                  <a:cubicBezTo>
                    <a:pt x="3776134" y="290285"/>
                    <a:pt x="3777959" y="297769"/>
                    <a:pt x="3780972" y="304800"/>
                  </a:cubicBezTo>
                  <a:cubicBezTo>
                    <a:pt x="3787233" y="319410"/>
                    <a:pt x="3799284" y="342741"/>
                    <a:pt x="3810000" y="355600"/>
                  </a:cubicBezTo>
                  <a:cubicBezTo>
                    <a:pt x="3816570" y="363484"/>
                    <a:pt x="3825093" y="369579"/>
                    <a:pt x="3831772" y="377371"/>
                  </a:cubicBezTo>
                  <a:cubicBezTo>
                    <a:pt x="3839644" y="386554"/>
                    <a:pt x="3844655" y="398196"/>
                    <a:pt x="3853543" y="406400"/>
                  </a:cubicBezTo>
                  <a:cubicBezTo>
                    <a:pt x="3872125" y="423553"/>
                    <a:pt x="3938410" y="476442"/>
                    <a:pt x="3969658" y="493486"/>
                  </a:cubicBezTo>
                  <a:cubicBezTo>
                    <a:pt x="3981094" y="499724"/>
                    <a:pt x="3994292" y="502174"/>
                    <a:pt x="4005943" y="508000"/>
                  </a:cubicBezTo>
                  <a:cubicBezTo>
                    <a:pt x="4018559" y="514308"/>
                    <a:pt x="4029846" y="523017"/>
                    <a:pt x="4042229" y="529771"/>
                  </a:cubicBezTo>
                  <a:cubicBezTo>
                    <a:pt x="4058377" y="538579"/>
                    <a:pt x="4102051" y="560601"/>
                    <a:pt x="4122058" y="566057"/>
                  </a:cubicBezTo>
                  <a:cubicBezTo>
                    <a:pt x="4136254" y="569929"/>
                    <a:pt x="4151086" y="570895"/>
                    <a:pt x="4165600" y="573314"/>
                  </a:cubicBezTo>
                  <a:cubicBezTo>
                    <a:pt x="4237322" y="602002"/>
                    <a:pt x="4170143" y="579242"/>
                    <a:pt x="4288972" y="595086"/>
                  </a:cubicBezTo>
                  <a:cubicBezTo>
                    <a:pt x="4538734" y="628388"/>
                    <a:pt x="4297213" y="610738"/>
                    <a:pt x="4564743" y="624114"/>
                  </a:cubicBezTo>
                  <a:lnTo>
                    <a:pt x="4688115" y="616857"/>
                  </a:lnTo>
                  <a:cubicBezTo>
                    <a:pt x="4709956" y="615177"/>
                    <a:pt x="4731708" y="612433"/>
                    <a:pt x="4753429" y="609600"/>
                  </a:cubicBezTo>
                  <a:cubicBezTo>
                    <a:pt x="4787352" y="605175"/>
                    <a:pt x="4820894" y="597362"/>
                    <a:pt x="4855029" y="595086"/>
                  </a:cubicBezTo>
                  <a:lnTo>
                    <a:pt x="4963886" y="587828"/>
                  </a:lnTo>
                  <a:cubicBezTo>
                    <a:pt x="5106682" y="564029"/>
                    <a:pt x="5051229" y="574714"/>
                    <a:pt x="5130800" y="558800"/>
                  </a:cubicBezTo>
                  <a:cubicBezTo>
                    <a:pt x="5154991" y="549124"/>
                    <a:pt x="5178924" y="538778"/>
                    <a:pt x="5203372" y="529771"/>
                  </a:cubicBezTo>
                  <a:cubicBezTo>
                    <a:pt x="5224906" y="521837"/>
                    <a:pt x="5247502" y="516826"/>
                    <a:pt x="5268686" y="508000"/>
                  </a:cubicBezTo>
                  <a:cubicBezTo>
                    <a:pt x="5343871" y="476674"/>
                    <a:pt x="5230407" y="508501"/>
                    <a:pt x="5319486" y="486228"/>
                  </a:cubicBezTo>
                  <a:cubicBezTo>
                    <a:pt x="5360826" y="458669"/>
                    <a:pt x="5356997" y="459210"/>
                    <a:pt x="5428343" y="435428"/>
                  </a:cubicBezTo>
                  <a:cubicBezTo>
                    <a:pt x="5442857" y="430590"/>
                    <a:pt x="5457681" y="426596"/>
                    <a:pt x="5471886" y="420914"/>
                  </a:cubicBezTo>
                  <a:cubicBezTo>
                    <a:pt x="5483981" y="416076"/>
                    <a:pt x="5495813" y="410519"/>
                    <a:pt x="5508172" y="406400"/>
                  </a:cubicBezTo>
                  <a:cubicBezTo>
                    <a:pt x="5524879" y="400831"/>
                    <a:pt x="5542421" y="397905"/>
                    <a:pt x="5558972" y="391886"/>
                  </a:cubicBezTo>
                  <a:cubicBezTo>
                    <a:pt x="5589117" y="380924"/>
                    <a:pt x="5584387" y="377362"/>
                    <a:pt x="5609772" y="362857"/>
                  </a:cubicBezTo>
                  <a:cubicBezTo>
                    <a:pt x="5619165" y="357490"/>
                    <a:pt x="5628857" y="352604"/>
                    <a:pt x="5638800" y="348343"/>
                  </a:cubicBezTo>
                  <a:cubicBezTo>
                    <a:pt x="5662368" y="338242"/>
                    <a:pt x="5676422" y="338863"/>
                    <a:pt x="5704115" y="333828"/>
                  </a:cubicBezTo>
                  <a:cubicBezTo>
                    <a:pt x="5777590" y="320468"/>
                    <a:pt x="5701811" y="330430"/>
                    <a:pt x="5812972" y="319314"/>
                  </a:cubicBezTo>
                  <a:cubicBezTo>
                    <a:pt x="5863772" y="326571"/>
                    <a:pt x="5914754" y="332650"/>
                    <a:pt x="5965372" y="341086"/>
                  </a:cubicBezTo>
                  <a:cubicBezTo>
                    <a:pt x="5972917" y="342344"/>
                    <a:pt x="5980456" y="344628"/>
                    <a:pt x="5987143" y="348343"/>
                  </a:cubicBezTo>
                  <a:cubicBezTo>
                    <a:pt x="6002392" y="356814"/>
                    <a:pt x="6015969" y="368006"/>
                    <a:pt x="6030686" y="377371"/>
                  </a:cubicBezTo>
                  <a:cubicBezTo>
                    <a:pt x="6042586" y="384944"/>
                    <a:pt x="6055957" y="390331"/>
                    <a:pt x="6066972" y="399143"/>
                  </a:cubicBezTo>
                  <a:cubicBezTo>
                    <a:pt x="6079067" y="408819"/>
                    <a:pt x="6090569" y="419288"/>
                    <a:pt x="6103258" y="428171"/>
                  </a:cubicBezTo>
                  <a:cubicBezTo>
                    <a:pt x="6114813" y="436260"/>
                    <a:pt x="6128707" y="440913"/>
                    <a:pt x="6139543" y="449943"/>
                  </a:cubicBezTo>
                  <a:cubicBezTo>
                    <a:pt x="6157940" y="465274"/>
                    <a:pt x="6173410" y="483810"/>
                    <a:pt x="6190343" y="500743"/>
                  </a:cubicBezTo>
                  <a:cubicBezTo>
                    <a:pt x="6195181" y="505581"/>
                    <a:pt x="6199384" y="511152"/>
                    <a:pt x="6204858" y="515257"/>
                  </a:cubicBezTo>
                  <a:cubicBezTo>
                    <a:pt x="6214534" y="522514"/>
                    <a:pt x="6223629" y="530618"/>
                    <a:pt x="6233886" y="537028"/>
                  </a:cubicBezTo>
                  <a:cubicBezTo>
                    <a:pt x="6259373" y="552958"/>
                    <a:pt x="6259994" y="549541"/>
                    <a:pt x="6284686" y="558800"/>
                  </a:cubicBezTo>
                  <a:cubicBezTo>
                    <a:pt x="6296884" y="563374"/>
                    <a:pt x="6308774" y="568740"/>
                    <a:pt x="6320972" y="573314"/>
                  </a:cubicBezTo>
                  <a:cubicBezTo>
                    <a:pt x="6328135" y="576000"/>
                    <a:pt x="6335712" y="577558"/>
                    <a:pt x="6342743" y="580571"/>
                  </a:cubicBezTo>
                  <a:cubicBezTo>
                    <a:pt x="6352687" y="584833"/>
                    <a:pt x="6361211" y="592739"/>
                    <a:pt x="6371772" y="595086"/>
                  </a:cubicBezTo>
                  <a:cubicBezTo>
                    <a:pt x="6405168" y="602507"/>
                    <a:pt x="6473372" y="609600"/>
                    <a:pt x="6473372" y="609600"/>
                  </a:cubicBezTo>
                  <a:cubicBezTo>
                    <a:pt x="6495143" y="607181"/>
                    <a:pt x="6517079" y="605944"/>
                    <a:pt x="6538686" y="602343"/>
                  </a:cubicBezTo>
                  <a:cubicBezTo>
                    <a:pt x="6546232" y="601085"/>
                    <a:pt x="6552855" y="594241"/>
                    <a:pt x="6560458" y="595086"/>
                  </a:cubicBezTo>
                  <a:cubicBezTo>
                    <a:pt x="6575664" y="596775"/>
                    <a:pt x="6604000" y="609600"/>
                    <a:pt x="6604000" y="609600"/>
                  </a:cubicBezTo>
                  <a:cubicBezTo>
                    <a:pt x="6638107" y="643705"/>
                    <a:pt x="6617233" y="625678"/>
                    <a:pt x="6669315" y="660400"/>
                  </a:cubicBezTo>
                  <a:lnTo>
                    <a:pt x="6691086" y="674914"/>
                  </a:lnTo>
                  <a:cubicBezTo>
                    <a:pt x="6698343" y="679752"/>
                    <a:pt x="6706691" y="683260"/>
                    <a:pt x="6712858" y="689428"/>
                  </a:cubicBezTo>
                  <a:cubicBezTo>
                    <a:pt x="6717696" y="694266"/>
                    <a:pt x="6721679" y="700148"/>
                    <a:pt x="6727372" y="703943"/>
                  </a:cubicBezTo>
                  <a:cubicBezTo>
                    <a:pt x="6749216" y="718506"/>
                    <a:pt x="6756055" y="717421"/>
                    <a:pt x="6778172" y="725714"/>
                  </a:cubicBezTo>
                  <a:cubicBezTo>
                    <a:pt x="6824065" y="742923"/>
                    <a:pt x="6799833" y="740228"/>
                    <a:pt x="6836229" y="740228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A6735F1D-EAA3-4741-A02B-DED0DA2BF362}"/>
                </a:ext>
              </a:extLst>
            </p:cNvPr>
            <p:cNvSpPr/>
            <p:nvPr/>
          </p:nvSpPr>
          <p:spPr>
            <a:xfrm>
              <a:off x="1567543" y="1647371"/>
              <a:ext cx="6546761" cy="3831772"/>
            </a:xfrm>
            <a:custGeom>
              <a:avLst/>
              <a:gdLst>
                <a:gd name="connsiteX0" fmla="*/ 0 w 6546761"/>
                <a:gd name="connsiteY0" fmla="*/ 3831772 h 3831772"/>
                <a:gd name="connsiteX1" fmla="*/ 137886 w 6546761"/>
                <a:gd name="connsiteY1" fmla="*/ 3309258 h 3831772"/>
                <a:gd name="connsiteX2" fmla="*/ 159657 w 6546761"/>
                <a:gd name="connsiteY2" fmla="*/ 3200400 h 3831772"/>
                <a:gd name="connsiteX3" fmla="*/ 181428 w 6546761"/>
                <a:gd name="connsiteY3" fmla="*/ 3113315 h 3831772"/>
                <a:gd name="connsiteX4" fmla="*/ 188686 w 6546761"/>
                <a:gd name="connsiteY4" fmla="*/ 3077029 h 3831772"/>
                <a:gd name="connsiteX5" fmla="*/ 195943 w 6546761"/>
                <a:gd name="connsiteY5" fmla="*/ 3048000 h 3831772"/>
                <a:gd name="connsiteX6" fmla="*/ 210457 w 6546761"/>
                <a:gd name="connsiteY6" fmla="*/ 2989943 h 3831772"/>
                <a:gd name="connsiteX7" fmla="*/ 224971 w 6546761"/>
                <a:gd name="connsiteY7" fmla="*/ 2968172 h 3831772"/>
                <a:gd name="connsiteX8" fmla="*/ 239486 w 6546761"/>
                <a:gd name="connsiteY8" fmla="*/ 2910115 h 3831772"/>
                <a:gd name="connsiteX9" fmla="*/ 268514 w 6546761"/>
                <a:gd name="connsiteY9" fmla="*/ 2859315 h 3831772"/>
                <a:gd name="connsiteX10" fmla="*/ 275771 w 6546761"/>
                <a:gd name="connsiteY10" fmla="*/ 2830286 h 3831772"/>
                <a:gd name="connsiteX11" fmla="*/ 290286 w 6546761"/>
                <a:gd name="connsiteY11" fmla="*/ 2786743 h 3831772"/>
                <a:gd name="connsiteX12" fmla="*/ 297543 w 6546761"/>
                <a:gd name="connsiteY12" fmla="*/ 2743200 h 3831772"/>
                <a:gd name="connsiteX13" fmla="*/ 312057 w 6546761"/>
                <a:gd name="connsiteY13" fmla="*/ 2699658 h 3831772"/>
                <a:gd name="connsiteX14" fmla="*/ 319314 w 6546761"/>
                <a:gd name="connsiteY14" fmla="*/ 2663372 h 3831772"/>
                <a:gd name="connsiteX15" fmla="*/ 333828 w 6546761"/>
                <a:gd name="connsiteY15" fmla="*/ 2619829 h 3831772"/>
                <a:gd name="connsiteX16" fmla="*/ 348343 w 6546761"/>
                <a:gd name="connsiteY16" fmla="*/ 2547258 h 3831772"/>
                <a:gd name="connsiteX17" fmla="*/ 362857 w 6546761"/>
                <a:gd name="connsiteY17" fmla="*/ 2510972 h 3831772"/>
                <a:gd name="connsiteX18" fmla="*/ 370114 w 6546761"/>
                <a:gd name="connsiteY18" fmla="*/ 2474686 h 3831772"/>
                <a:gd name="connsiteX19" fmla="*/ 384628 w 6546761"/>
                <a:gd name="connsiteY19" fmla="*/ 2387600 h 3831772"/>
                <a:gd name="connsiteX20" fmla="*/ 399143 w 6546761"/>
                <a:gd name="connsiteY20" fmla="*/ 2336800 h 3831772"/>
                <a:gd name="connsiteX21" fmla="*/ 406400 w 6546761"/>
                <a:gd name="connsiteY21" fmla="*/ 2300515 h 3831772"/>
                <a:gd name="connsiteX22" fmla="*/ 420914 w 6546761"/>
                <a:gd name="connsiteY22" fmla="*/ 2249715 h 3831772"/>
                <a:gd name="connsiteX23" fmla="*/ 435428 w 6546761"/>
                <a:gd name="connsiteY23" fmla="*/ 2177143 h 3831772"/>
                <a:gd name="connsiteX24" fmla="*/ 442686 w 6546761"/>
                <a:gd name="connsiteY24" fmla="*/ 2111829 h 3831772"/>
                <a:gd name="connsiteX25" fmla="*/ 457200 w 6546761"/>
                <a:gd name="connsiteY25" fmla="*/ 2068286 h 3831772"/>
                <a:gd name="connsiteX26" fmla="*/ 464457 w 6546761"/>
                <a:gd name="connsiteY26" fmla="*/ 2024743 h 3831772"/>
                <a:gd name="connsiteX27" fmla="*/ 471714 w 6546761"/>
                <a:gd name="connsiteY27" fmla="*/ 1995715 h 3831772"/>
                <a:gd name="connsiteX28" fmla="*/ 478971 w 6546761"/>
                <a:gd name="connsiteY28" fmla="*/ 1959429 h 3831772"/>
                <a:gd name="connsiteX29" fmla="*/ 486228 w 6546761"/>
                <a:gd name="connsiteY29" fmla="*/ 1937658 h 3831772"/>
                <a:gd name="connsiteX30" fmla="*/ 493486 w 6546761"/>
                <a:gd name="connsiteY30" fmla="*/ 1901372 h 3831772"/>
                <a:gd name="connsiteX31" fmla="*/ 500743 w 6546761"/>
                <a:gd name="connsiteY31" fmla="*/ 1857829 h 3831772"/>
                <a:gd name="connsiteX32" fmla="*/ 522514 w 6546761"/>
                <a:gd name="connsiteY32" fmla="*/ 1778000 h 3831772"/>
                <a:gd name="connsiteX33" fmla="*/ 544286 w 6546761"/>
                <a:gd name="connsiteY33" fmla="*/ 1676400 h 3831772"/>
                <a:gd name="connsiteX34" fmla="*/ 551543 w 6546761"/>
                <a:gd name="connsiteY34" fmla="*/ 1654629 h 3831772"/>
                <a:gd name="connsiteX35" fmla="*/ 587828 w 6546761"/>
                <a:gd name="connsiteY35" fmla="*/ 1661886 h 3831772"/>
                <a:gd name="connsiteX36" fmla="*/ 602343 w 6546761"/>
                <a:gd name="connsiteY36" fmla="*/ 1683658 h 3831772"/>
                <a:gd name="connsiteX37" fmla="*/ 624114 w 6546761"/>
                <a:gd name="connsiteY37" fmla="*/ 1698172 h 3831772"/>
                <a:gd name="connsiteX38" fmla="*/ 638628 w 6546761"/>
                <a:gd name="connsiteY38" fmla="*/ 1727200 h 3831772"/>
                <a:gd name="connsiteX39" fmla="*/ 653143 w 6546761"/>
                <a:gd name="connsiteY39" fmla="*/ 1741715 h 3831772"/>
                <a:gd name="connsiteX40" fmla="*/ 674914 w 6546761"/>
                <a:gd name="connsiteY40" fmla="*/ 1828800 h 3831772"/>
                <a:gd name="connsiteX41" fmla="*/ 682171 w 6546761"/>
                <a:gd name="connsiteY41" fmla="*/ 1857829 h 3831772"/>
                <a:gd name="connsiteX42" fmla="*/ 682171 w 6546761"/>
                <a:gd name="connsiteY42" fmla="*/ 2140858 h 3831772"/>
                <a:gd name="connsiteX43" fmla="*/ 689428 w 6546761"/>
                <a:gd name="connsiteY43" fmla="*/ 2198915 h 3831772"/>
                <a:gd name="connsiteX44" fmla="*/ 703943 w 6546761"/>
                <a:gd name="connsiteY44" fmla="*/ 2286000 h 3831772"/>
                <a:gd name="connsiteX45" fmla="*/ 718457 w 6546761"/>
                <a:gd name="connsiteY45" fmla="*/ 2365829 h 3831772"/>
                <a:gd name="connsiteX46" fmla="*/ 725714 w 6546761"/>
                <a:gd name="connsiteY46" fmla="*/ 2402115 h 3831772"/>
                <a:gd name="connsiteX47" fmla="*/ 740228 w 6546761"/>
                <a:gd name="connsiteY47" fmla="*/ 2438400 h 3831772"/>
                <a:gd name="connsiteX48" fmla="*/ 754743 w 6546761"/>
                <a:gd name="connsiteY48" fmla="*/ 2489200 h 3831772"/>
                <a:gd name="connsiteX49" fmla="*/ 798286 w 6546761"/>
                <a:gd name="connsiteY49" fmla="*/ 2576286 h 3831772"/>
                <a:gd name="connsiteX50" fmla="*/ 841828 w 6546761"/>
                <a:gd name="connsiteY50" fmla="*/ 2634343 h 3831772"/>
                <a:gd name="connsiteX51" fmla="*/ 878114 w 6546761"/>
                <a:gd name="connsiteY51" fmla="*/ 2677886 h 3831772"/>
                <a:gd name="connsiteX52" fmla="*/ 943428 w 6546761"/>
                <a:gd name="connsiteY52" fmla="*/ 2728686 h 3831772"/>
                <a:gd name="connsiteX53" fmla="*/ 957943 w 6546761"/>
                <a:gd name="connsiteY53" fmla="*/ 2714172 h 3831772"/>
                <a:gd name="connsiteX54" fmla="*/ 986971 w 6546761"/>
                <a:gd name="connsiteY54" fmla="*/ 2663372 h 3831772"/>
                <a:gd name="connsiteX55" fmla="*/ 994228 w 6546761"/>
                <a:gd name="connsiteY55" fmla="*/ 2627086 h 3831772"/>
                <a:gd name="connsiteX56" fmla="*/ 1008743 w 6546761"/>
                <a:gd name="connsiteY56" fmla="*/ 2496458 h 3831772"/>
                <a:gd name="connsiteX57" fmla="*/ 1023257 w 6546761"/>
                <a:gd name="connsiteY57" fmla="*/ 2380343 h 3831772"/>
                <a:gd name="connsiteX58" fmla="*/ 1030514 w 6546761"/>
                <a:gd name="connsiteY58" fmla="*/ 2242458 h 3831772"/>
                <a:gd name="connsiteX59" fmla="*/ 1037771 w 6546761"/>
                <a:gd name="connsiteY59" fmla="*/ 2169886 h 3831772"/>
                <a:gd name="connsiteX60" fmla="*/ 1045028 w 6546761"/>
                <a:gd name="connsiteY60" fmla="*/ 2002972 h 3831772"/>
                <a:gd name="connsiteX61" fmla="*/ 1066800 w 6546761"/>
                <a:gd name="connsiteY61" fmla="*/ 1886858 h 3831772"/>
                <a:gd name="connsiteX62" fmla="*/ 1081314 w 6546761"/>
                <a:gd name="connsiteY62" fmla="*/ 1850572 h 3831772"/>
                <a:gd name="connsiteX63" fmla="*/ 1095828 w 6546761"/>
                <a:gd name="connsiteY63" fmla="*/ 1821543 h 3831772"/>
                <a:gd name="connsiteX64" fmla="*/ 1110343 w 6546761"/>
                <a:gd name="connsiteY64" fmla="*/ 1807029 h 3831772"/>
                <a:gd name="connsiteX65" fmla="*/ 1117600 w 6546761"/>
                <a:gd name="connsiteY65" fmla="*/ 1785258 h 3831772"/>
                <a:gd name="connsiteX66" fmla="*/ 1132114 w 6546761"/>
                <a:gd name="connsiteY66" fmla="*/ 1770743 h 3831772"/>
                <a:gd name="connsiteX67" fmla="*/ 1153886 w 6546761"/>
                <a:gd name="connsiteY67" fmla="*/ 1741715 h 3831772"/>
                <a:gd name="connsiteX68" fmla="*/ 1168400 w 6546761"/>
                <a:gd name="connsiteY68" fmla="*/ 1719943 h 3831772"/>
                <a:gd name="connsiteX69" fmla="*/ 1204686 w 6546761"/>
                <a:gd name="connsiteY69" fmla="*/ 1690915 h 3831772"/>
                <a:gd name="connsiteX70" fmla="*/ 1240971 w 6546761"/>
                <a:gd name="connsiteY70" fmla="*/ 1661886 h 3831772"/>
                <a:gd name="connsiteX71" fmla="*/ 1262743 w 6546761"/>
                <a:gd name="connsiteY71" fmla="*/ 1669143 h 3831772"/>
                <a:gd name="connsiteX72" fmla="*/ 1270000 w 6546761"/>
                <a:gd name="connsiteY72" fmla="*/ 1690915 h 3831772"/>
                <a:gd name="connsiteX73" fmla="*/ 1291771 w 6546761"/>
                <a:gd name="connsiteY73" fmla="*/ 1727200 h 3831772"/>
                <a:gd name="connsiteX74" fmla="*/ 1313543 w 6546761"/>
                <a:gd name="connsiteY74" fmla="*/ 1785258 h 3831772"/>
                <a:gd name="connsiteX75" fmla="*/ 1320800 w 6546761"/>
                <a:gd name="connsiteY75" fmla="*/ 1850572 h 3831772"/>
                <a:gd name="connsiteX76" fmla="*/ 1349828 w 6546761"/>
                <a:gd name="connsiteY76" fmla="*/ 2104572 h 3831772"/>
                <a:gd name="connsiteX77" fmla="*/ 1364343 w 6546761"/>
                <a:gd name="connsiteY77" fmla="*/ 2177143 h 3831772"/>
                <a:gd name="connsiteX78" fmla="*/ 1378857 w 6546761"/>
                <a:gd name="connsiteY78" fmla="*/ 2213429 h 3831772"/>
                <a:gd name="connsiteX79" fmla="*/ 1386114 w 6546761"/>
                <a:gd name="connsiteY79" fmla="*/ 2235200 h 3831772"/>
                <a:gd name="connsiteX80" fmla="*/ 1393371 w 6546761"/>
                <a:gd name="connsiteY80" fmla="*/ 2264229 h 3831772"/>
                <a:gd name="connsiteX81" fmla="*/ 1407886 w 6546761"/>
                <a:gd name="connsiteY81" fmla="*/ 2286000 h 3831772"/>
                <a:gd name="connsiteX82" fmla="*/ 1429657 w 6546761"/>
                <a:gd name="connsiteY82" fmla="*/ 2329543 h 3831772"/>
                <a:gd name="connsiteX83" fmla="*/ 1436914 w 6546761"/>
                <a:gd name="connsiteY83" fmla="*/ 2351315 h 3831772"/>
                <a:gd name="connsiteX84" fmla="*/ 1487714 w 6546761"/>
                <a:gd name="connsiteY84" fmla="*/ 2423886 h 3831772"/>
                <a:gd name="connsiteX85" fmla="*/ 1538514 w 6546761"/>
                <a:gd name="connsiteY85" fmla="*/ 2445658 h 3831772"/>
                <a:gd name="connsiteX86" fmla="*/ 1589314 w 6546761"/>
                <a:gd name="connsiteY86" fmla="*/ 2438400 h 3831772"/>
                <a:gd name="connsiteX87" fmla="*/ 1618343 w 6546761"/>
                <a:gd name="connsiteY87" fmla="*/ 2387600 h 3831772"/>
                <a:gd name="connsiteX88" fmla="*/ 1632857 w 6546761"/>
                <a:gd name="connsiteY88" fmla="*/ 2344058 h 3831772"/>
                <a:gd name="connsiteX89" fmla="*/ 1661886 w 6546761"/>
                <a:gd name="connsiteY89" fmla="*/ 2271486 h 3831772"/>
                <a:gd name="connsiteX90" fmla="*/ 1676400 w 6546761"/>
                <a:gd name="connsiteY90" fmla="*/ 2227943 h 3831772"/>
                <a:gd name="connsiteX91" fmla="*/ 1705428 w 6546761"/>
                <a:gd name="connsiteY91" fmla="*/ 2126343 h 3831772"/>
                <a:gd name="connsiteX92" fmla="*/ 1719943 w 6546761"/>
                <a:gd name="connsiteY92" fmla="*/ 2082800 h 3831772"/>
                <a:gd name="connsiteX93" fmla="*/ 1741714 w 6546761"/>
                <a:gd name="connsiteY93" fmla="*/ 2039258 h 3831772"/>
                <a:gd name="connsiteX94" fmla="*/ 1770743 w 6546761"/>
                <a:gd name="connsiteY94" fmla="*/ 1944915 h 3831772"/>
                <a:gd name="connsiteX95" fmla="*/ 1785257 w 6546761"/>
                <a:gd name="connsiteY95" fmla="*/ 1908629 h 3831772"/>
                <a:gd name="connsiteX96" fmla="*/ 1807028 w 6546761"/>
                <a:gd name="connsiteY96" fmla="*/ 1843315 h 3831772"/>
                <a:gd name="connsiteX97" fmla="*/ 1821543 w 6546761"/>
                <a:gd name="connsiteY97" fmla="*/ 1770743 h 3831772"/>
                <a:gd name="connsiteX98" fmla="*/ 1828800 w 6546761"/>
                <a:gd name="connsiteY98" fmla="*/ 1734458 h 3831772"/>
                <a:gd name="connsiteX99" fmla="*/ 1828800 w 6546761"/>
                <a:gd name="connsiteY99" fmla="*/ 1458686 h 3831772"/>
                <a:gd name="connsiteX100" fmla="*/ 1843314 w 6546761"/>
                <a:gd name="connsiteY100" fmla="*/ 1291772 h 3831772"/>
                <a:gd name="connsiteX101" fmla="*/ 1872343 w 6546761"/>
                <a:gd name="connsiteY101" fmla="*/ 1197429 h 3831772"/>
                <a:gd name="connsiteX102" fmla="*/ 1901371 w 6546761"/>
                <a:gd name="connsiteY102" fmla="*/ 1139372 h 3831772"/>
                <a:gd name="connsiteX103" fmla="*/ 1915886 w 6546761"/>
                <a:gd name="connsiteY103" fmla="*/ 1103086 h 3831772"/>
                <a:gd name="connsiteX104" fmla="*/ 1959428 w 6546761"/>
                <a:gd name="connsiteY104" fmla="*/ 1037772 h 3831772"/>
                <a:gd name="connsiteX105" fmla="*/ 1973943 w 6546761"/>
                <a:gd name="connsiteY105" fmla="*/ 994229 h 3831772"/>
                <a:gd name="connsiteX106" fmla="*/ 2002971 w 6546761"/>
                <a:gd name="connsiteY106" fmla="*/ 957943 h 3831772"/>
                <a:gd name="connsiteX107" fmla="*/ 2024743 w 6546761"/>
                <a:gd name="connsiteY107" fmla="*/ 914400 h 3831772"/>
                <a:gd name="connsiteX108" fmla="*/ 2046514 w 6546761"/>
                <a:gd name="connsiteY108" fmla="*/ 878115 h 3831772"/>
                <a:gd name="connsiteX109" fmla="*/ 2104571 w 6546761"/>
                <a:gd name="connsiteY109" fmla="*/ 798286 h 3831772"/>
                <a:gd name="connsiteX110" fmla="*/ 2191657 w 6546761"/>
                <a:gd name="connsiteY110" fmla="*/ 718458 h 3831772"/>
                <a:gd name="connsiteX111" fmla="*/ 2344057 w 6546761"/>
                <a:gd name="connsiteY111" fmla="*/ 616858 h 3831772"/>
                <a:gd name="connsiteX112" fmla="*/ 2394857 w 6546761"/>
                <a:gd name="connsiteY112" fmla="*/ 587829 h 3831772"/>
                <a:gd name="connsiteX113" fmla="*/ 2496457 w 6546761"/>
                <a:gd name="connsiteY113" fmla="*/ 529772 h 3831772"/>
                <a:gd name="connsiteX114" fmla="*/ 2532743 w 6546761"/>
                <a:gd name="connsiteY114" fmla="*/ 508000 h 3831772"/>
                <a:gd name="connsiteX115" fmla="*/ 2583543 w 6546761"/>
                <a:gd name="connsiteY115" fmla="*/ 486229 h 3831772"/>
                <a:gd name="connsiteX116" fmla="*/ 2699657 w 6546761"/>
                <a:gd name="connsiteY116" fmla="*/ 413658 h 3831772"/>
                <a:gd name="connsiteX117" fmla="*/ 2721428 w 6546761"/>
                <a:gd name="connsiteY117" fmla="*/ 399143 h 3831772"/>
                <a:gd name="connsiteX118" fmla="*/ 2772228 w 6546761"/>
                <a:gd name="connsiteY118" fmla="*/ 377372 h 3831772"/>
                <a:gd name="connsiteX119" fmla="*/ 2815771 w 6546761"/>
                <a:gd name="connsiteY119" fmla="*/ 370115 h 3831772"/>
                <a:gd name="connsiteX120" fmla="*/ 2939143 w 6546761"/>
                <a:gd name="connsiteY120" fmla="*/ 391886 h 3831772"/>
                <a:gd name="connsiteX121" fmla="*/ 2989943 w 6546761"/>
                <a:gd name="connsiteY121" fmla="*/ 406400 h 3831772"/>
                <a:gd name="connsiteX122" fmla="*/ 3018971 w 6546761"/>
                <a:gd name="connsiteY122" fmla="*/ 413658 h 3831772"/>
                <a:gd name="connsiteX123" fmla="*/ 3055257 w 6546761"/>
                <a:gd name="connsiteY123" fmla="*/ 471715 h 3831772"/>
                <a:gd name="connsiteX124" fmla="*/ 3069771 w 6546761"/>
                <a:gd name="connsiteY124" fmla="*/ 493486 h 3831772"/>
                <a:gd name="connsiteX125" fmla="*/ 3091543 w 6546761"/>
                <a:gd name="connsiteY125" fmla="*/ 515258 h 3831772"/>
                <a:gd name="connsiteX126" fmla="*/ 3106057 w 6546761"/>
                <a:gd name="connsiteY126" fmla="*/ 537029 h 3831772"/>
                <a:gd name="connsiteX127" fmla="*/ 3127828 w 6546761"/>
                <a:gd name="connsiteY127" fmla="*/ 551543 h 3831772"/>
                <a:gd name="connsiteX128" fmla="*/ 3193143 w 6546761"/>
                <a:gd name="connsiteY128" fmla="*/ 602343 h 3831772"/>
                <a:gd name="connsiteX129" fmla="*/ 3287486 w 6546761"/>
                <a:gd name="connsiteY129" fmla="*/ 645886 h 3831772"/>
                <a:gd name="connsiteX130" fmla="*/ 3316514 w 6546761"/>
                <a:gd name="connsiteY130" fmla="*/ 660400 h 3831772"/>
                <a:gd name="connsiteX131" fmla="*/ 3367314 w 6546761"/>
                <a:gd name="connsiteY131" fmla="*/ 674915 h 3831772"/>
                <a:gd name="connsiteX132" fmla="*/ 3403600 w 6546761"/>
                <a:gd name="connsiteY132" fmla="*/ 689429 h 3831772"/>
                <a:gd name="connsiteX133" fmla="*/ 3468914 w 6546761"/>
                <a:gd name="connsiteY133" fmla="*/ 696686 h 3831772"/>
                <a:gd name="connsiteX134" fmla="*/ 3657600 w 6546761"/>
                <a:gd name="connsiteY134" fmla="*/ 667658 h 3831772"/>
                <a:gd name="connsiteX135" fmla="*/ 3759200 w 6546761"/>
                <a:gd name="connsiteY135" fmla="*/ 616858 h 3831772"/>
                <a:gd name="connsiteX136" fmla="*/ 3773714 w 6546761"/>
                <a:gd name="connsiteY136" fmla="*/ 602343 h 3831772"/>
                <a:gd name="connsiteX137" fmla="*/ 3839028 w 6546761"/>
                <a:gd name="connsiteY137" fmla="*/ 558800 h 3831772"/>
                <a:gd name="connsiteX138" fmla="*/ 3889828 w 6546761"/>
                <a:gd name="connsiteY138" fmla="*/ 515258 h 3831772"/>
                <a:gd name="connsiteX139" fmla="*/ 3940628 w 6546761"/>
                <a:gd name="connsiteY139" fmla="*/ 478972 h 3831772"/>
                <a:gd name="connsiteX140" fmla="*/ 4013200 w 6546761"/>
                <a:gd name="connsiteY140" fmla="*/ 413658 h 3831772"/>
                <a:gd name="connsiteX141" fmla="*/ 4056743 w 6546761"/>
                <a:gd name="connsiteY141" fmla="*/ 283029 h 3831772"/>
                <a:gd name="connsiteX142" fmla="*/ 4034971 w 6546761"/>
                <a:gd name="connsiteY142" fmla="*/ 65315 h 3831772"/>
                <a:gd name="connsiteX143" fmla="*/ 3998686 w 6546761"/>
                <a:gd name="connsiteY143" fmla="*/ 14515 h 3831772"/>
                <a:gd name="connsiteX144" fmla="*/ 3947886 w 6546761"/>
                <a:gd name="connsiteY144" fmla="*/ 0 h 3831772"/>
                <a:gd name="connsiteX145" fmla="*/ 3918857 w 6546761"/>
                <a:gd name="connsiteY145" fmla="*/ 7258 h 3831772"/>
                <a:gd name="connsiteX146" fmla="*/ 3882571 w 6546761"/>
                <a:gd name="connsiteY146" fmla="*/ 50800 h 3831772"/>
                <a:gd name="connsiteX147" fmla="*/ 3868057 w 6546761"/>
                <a:gd name="connsiteY147" fmla="*/ 108858 h 3831772"/>
                <a:gd name="connsiteX148" fmla="*/ 3882571 w 6546761"/>
                <a:gd name="connsiteY148" fmla="*/ 210458 h 3831772"/>
                <a:gd name="connsiteX149" fmla="*/ 3889828 w 6546761"/>
                <a:gd name="connsiteY149" fmla="*/ 232229 h 3831772"/>
                <a:gd name="connsiteX150" fmla="*/ 3904343 w 6546761"/>
                <a:gd name="connsiteY150" fmla="*/ 254000 h 3831772"/>
                <a:gd name="connsiteX151" fmla="*/ 3918857 w 6546761"/>
                <a:gd name="connsiteY151" fmla="*/ 283029 h 3831772"/>
                <a:gd name="connsiteX152" fmla="*/ 3947886 w 6546761"/>
                <a:gd name="connsiteY152" fmla="*/ 304800 h 3831772"/>
                <a:gd name="connsiteX153" fmla="*/ 4027714 w 6546761"/>
                <a:gd name="connsiteY153" fmla="*/ 377372 h 3831772"/>
                <a:gd name="connsiteX154" fmla="*/ 4056743 w 6546761"/>
                <a:gd name="connsiteY154" fmla="*/ 399143 h 3831772"/>
                <a:gd name="connsiteX155" fmla="*/ 4122057 w 6546761"/>
                <a:gd name="connsiteY155" fmla="*/ 428172 h 3831772"/>
                <a:gd name="connsiteX156" fmla="*/ 4209143 w 6546761"/>
                <a:gd name="connsiteY156" fmla="*/ 471715 h 3831772"/>
                <a:gd name="connsiteX157" fmla="*/ 4245428 w 6546761"/>
                <a:gd name="connsiteY157" fmla="*/ 478972 h 3831772"/>
                <a:gd name="connsiteX158" fmla="*/ 4332514 w 6546761"/>
                <a:gd name="connsiteY158" fmla="*/ 508000 h 3831772"/>
                <a:gd name="connsiteX159" fmla="*/ 4477657 w 6546761"/>
                <a:gd name="connsiteY159" fmla="*/ 529772 h 3831772"/>
                <a:gd name="connsiteX160" fmla="*/ 4521200 w 6546761"/>
                <a:gd name="connsiteY160" fmla="*/ 537029 h 3831772"/>
                <a:gd name="connsiteX161" fmla="*/ 4688114 w 6546761"/>
                <a:gd name="connsiteY161" fmla="*/ 544286 h 3831772"/>
                <a:gd name="connsiteX162" fmla="*/ 4847771 w 6546761"/>
                <a:gd name="connsiteY162" fmla="*/ 537029 h 3831772"/>
                <a:gd name="connsiteX163" fmla="*/ 4920343 w 6546761"/>
                <a:gd name="connsiteY163" fmla="*/ 522515 h 3831772"/>
                <a:gd name="connsiteX164" fmla="*/ 5043714 w 6546761"/>
                <a:gd name="connsiteY164" fmla="*/ 457200 h 3831772"/>
                <a:gd name="connsiteX165" fmla="*/ 5050971 w 6546761"/>
                <a:gd name="connsiteY165" fmla="*/ 435429 h 3831772"/>
                <a:gd name="connsiteX166" fmla="*/ 5072743 w 6546761"/>
                <a:gd name="connsiteY166" fmla="*/ 399143 h 3831772"/>
                <a:gd name="connsiteX167" fmla="*/ 5087257 w 6546761"/>
                <a:gd name="connsiteY167" fmla="*/ 370115 h 3831772"/>
                <a:gd name="connsiteX168" fmla="*/ 5109028 w 6546761"/>
                <a:gd name="connsiteY168" fmla="*/ 348343 h 3831772"/>
                <a:gd name="connsiteX169" fmla="*/ 5174343 w 6546761"/>
                <a:gd name="connsiteY169" fmla="*/ 275772 h 3831772"/>
                <a:gd name="connsiteX170" fmla="*/ 5290457 w 6546761"/>
                <a:gd name="connsiteY170" fmla="*/ 224972 h 3831772"/>
                <a:gd name="connsiteX171" fmla="*/ 5319486 w 6546761"/>
                <a:gd name="connsiteY171" fmla="*/ 217715 h 3831772"/>
                <a:gd name="connsiteX172" fmla="*/ 5341257 w 6546761"/>
                <a:gd name="connsiteY172" fmla="*/ 210458 h 3831772"/>
                <a:gd name="connsiteX173" fmla="*/ 5421086 w 6546761"/>
                <a:gd name="connsiteY173" fmla="*/ 203200 h 3831772"/>
                <a:gd name="connsiteX174" fmla="*/ 5776686 w 6546761"/>
                <a:gd name="connsiteY174" fmla="*/ 261258 h 3831772"/>
                <a:gd name="connsiteX175" fmla="*/ 5878286 w 6546761"/>
                <a:gd name="connsiteY175" fmla="*/ 297543 h 3831772"/>
                <a:gd name="connsiteX176" fmla="*/ 5943600 w 6546761"/>
                <a:gd name="connsiteY176" fmla="*/ 341086 h 3831772"/>
                <a:gd name="connsiteX177" fmla="*/ 6008914 w 6546761"/>
                <a:gd name="connsiteY177" fmla="*/ 420915 h 3831772"/>
                <a:gd name="connsiteX178" fmla="*/ 6016171 w 6546761"/>
                <a:gd name="connsiteY178" fmla="*/ 442686 h 3831772"/>
                <a:gd name="connsiteX179" fmla="*/ 6037943 w 6546761"/>
                <a:gd name="connsiteY179" fmla="*/ 457200 h 3831772"/>
                <a:gd name="connsiteX180" fmla="*/ 6066971 w 6546761"/>
                <a:gd name="connsiteY180" fmla="*/ 486229 h 3831772"/>
                <a:gd name="connsiteX181" fmla="*/ 6081486 w 6546761"/>
                <a:gd name="connsiteY181" fmla="*/ 508000 h 3831772"/>
                <a:gd name="connsiteX182" fmla="*/ 6241143 w 6546761"/>
                <a:gd name="connsiteY182" fmla="*/ 638629 h 3831772"/>
                <a:gd name="connsiteX183" fmla="*/ 6299200 w 6546761"/>
                <a:gd name="connsiteY183" fmla="*/ 645886 h 3831772"/>
                <a:gd name="connsiteX184" fmla="*/ 6451600 w 6546761"/>
                <a:gd name="connsiteY184" fmla="*/ 616858 h 3831772"/>
                <a:gd name="connsiteX185" fmla="*/ 6502400 w 6546761"/>
                <a:gd name="connsiteY185" fmla="*/ 587829 h 3831772"/>
                <a:gd name="connsiteX186" fmla="*/ 6538686 w 6546761"/>
                <a:gd name="connsiteY186" fmla="*/ 544286 h 3831772"/>
                <a:gd name="connsiteX187" fmla="*/ 6545943 w 6546761"/>
                <a:gd name="connsiteY187" fmla="*/ 522515 h 3831772"/>
                <a:gd name="connsiteX188" fmla="*/ 6516914 w 6546761"/>
                <a:gd name="connsiteY188" fmla="*/ 515258 h 383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6546761" h="3831772">
                  <a:moveTo>
                    <a:pt x="0" y="3831772"/>
                  </a:moveTo>
                  <a:cubicBezTo>
                    <a:pt x="87513" y="3558293"/>
                    <a:pt x="54863" y="3676931"/>
                    <a:pt x="137886" y="3309258"/>
                  </a:cubicBezTo>
                  <a:cubicBezTo>
                    <a:pt x="146037" y="3273162"/>
                    <a:pt x="151630" y="3236523"/>
                    <a:pt x="159657" y="3200400"/>
                  </a:cubicBezTo>
                  <a:cubicBezTo>
                    <a:pt x="166148" y="3171191"/>
                    <a:pt x="174575" y="3142441"/>
                    <a:pt x="181428" y="3113315"/>
                  </a:cubicBezTo>
                  <a:cubicBezTo>
                    <a:pt x="184253" y="3101308"/>
                    <a:pt x="186010" y="3089070"/>
                    <a:pt x="188686" y="3077029"/>
                  </a:cubicBezTo>
                  <a:cubicBezTo>
                    <a:pt x="190850" y="3067292"/>
                    <a:pt x="193779" y="3057737"/>
                    <a:pt x="195943" y="3048000"/>
                  </a:cubicBezTo>
                  <a:cubicBezTo>
                    <a:pt x="199255" y="3033096"/>
                    <a:pt x="202677" y="3005504"/>
                    <a:pt x="210457" y="2989943"/>
                  </a:cubicBezTo>
                  <a:cubicBezTo>
                    <a:pt x="214357" y="2982142"/>
                    <a:pt x="220133" y="2975429"/>
                    <a:pt x="224971" y="2968172"/>
                  </a:cubicBezTo>
                  <a:cubicBezTo>
                    <a:pt x="229809" y="2948820"/>
                    <a:pt x="228421" y="2926713"/>
                    <a:pt x="239486" y="2910115"/>
                  </a:cubicBezTo>
                  <a:cubicBezTo>
                    <a:pt x="260001" y="2879342"/>
                    <a:pt x="250099" y="2896144"/>
                    <a:pt x="268514" y="2859315"/>
                  </a:cubicBezTo>
                  <a:cubicBezTo>
                    <a:pt x="270933" y="2849639"/>
                    <a:pt x="272905" y="2839839"/>
                    <a:pt x="275771" y="2830286"/>
                  </a:cubicBezTo>
                  <a:cubicBezTo>
                    <a:pt x="280167" y="2815632"/>
                    <a:pt x="286575" y="2801586"/>
                    <a:pt x="290286" y="2786743"/>
                  </a:cubicBezTo>
                  <a:cubicBezTo>
                    <a:pt x="293855" y="2772468"/>
                    <a:pt x="293974" y="2757475"/>
                    <a:pt x="297543" y="2743200"/>
                  </a:cubicBezTo>
                  <a:cubicBezTo>
                    <a:pt x="301254" y="2728358"/>
                    <a:pt x="308032" y="2714418"/>
                    <a:pt x="312057" y="2699658"/>
                  </a:cubicBezTo>
                  <a:cubicBezTo>
                    <a:pt x="315302" y="2687758"/>
                    <a:pt x="316069" y="2675272"/>
                    <a:pt x="319314" y="2663372"/>
                  </a:cubicBezTo>
                  <a:cubicBezTo>
                    <a:pt x="323339" y="2648612"/>
                    <a:pt x="330117" y="2634672"/>
                    <a:pt x="333828" y="2619829"/>
                  </a:cubicBezTo>
                  <a:cubicBezTo>
                    <a:pt x="339811" y="2595896"/>
                    <a:pt x="339181" y="2570163"/>
                    <a:pt x="348343" y="2547258"/>
                  </a:cubicBezTo>
                  <a:cubicBezTo>
                    <a:pt x="353181" y="2535163"/>
                    <a:pt x="359114" y="2523450"/>
                    <a:pt x="362857" y="2510972"/>
                  </a:cubicBezTo>
                  <a:cubicBezTo>
                    <a:pt x="366401" y="2499157"/>
                    <a:pt x="367970" y="2486833"/>
                    <a:pt x="370114" y="2474686"/>
                  </a:cubicBezTo>
                  <a:cubicBezTo>
                    <a:pt x="375228" y="2445705"/>
                    <a:pt x="378565" y="2416398"/>
                    <a:pt x="384628" y="2387600"/>
                  </a:cubicBezTo>
                  <a:cubicBezTo>
                    <a:pt x="388256" y="2370367"/>
                    <a:pt x="394872" y="2353885"/>
                    <a:pt x="399143" y="2336800"/>
                  </a:cubicBezTo>
                  <a:cubicBezTo>
                    <a:pt x="402135" y="2324834"/>
                    <a:pt x="403408" y="2312481"/>
                    <a:pt x="406400" y="2300515"/>
                  </a:cubicBezTo>
                  <a:cubicBezTo>
                    <a:pt x="410671" y="2283430"/>
                    <a:pt x="416881" y="2266858"/>
                    <a:pt x="420914" y="2249715"/>
                  </a:cubicBezTo>
                  <a:cubicBezTo>
                    <a:pt x="426564" y="2225701"/>
                    <a:pt x="432703" y="2201662"/>
                    <a:pt x="435428" y="2177143"/>
                  </a:cubicBezTo>
                  <a:cubicBezTo>
                    <a:pt x="437847" y="2155372"/>
                    <a:pt x="438390" y="2133309"/>
                    <a:pt x="442686" y="2111829"/>
                  </a:cubicBezTo>
                  <a:cubicBezTo>
                    <a:pt x="445687" y="2096827"/>
                    <a:pt x="453489" y="2083129"/>
                    <a:pt x="457200" y="2068286"/>
                  </a:cubicBezTo>
                  <a:cubicBezTo>
                    <a:pt x="460769" y="2054011"/>
                    <a:pt x="461571" y="2039172"/>
                    <a:pt x="464457" y="2024743"/>
                  </a:cubicBezTo>
                  <a:cubicBezTo>
                    <a:pt x="466413" y="2014963"/>
                    <a:pt x="469550" y="2005451"/>
                    <a:pt x="471714" y="1995715"/>
                  </a:cubicBezTo>
                  <a:cubicBezTo>
                    <a:pt x="474390" y="1983674"/>
                    <a:pt x="475979" y="1971396"/>
                    <a:pt x="478971" y="1959429"/>
                  </a:cubicBezTo>
                  <a:cubicBezTo>
                    <a:pt x="480826" y="1952008"/>
                    <a:pt x="484373" y="1945079"/>
                    <a:pt x="486228" y="1937658"/>
                  </a:cubicBezTo>
                  <a:cubicBezTo>
                    <a:pt x="489220" y="1925691"/>
                    <a:pt x="491279" y="1913508"/>
                    <a:pt x="493486" y="1901372"/>
                  </a:cubicBezTo>
                  <a:cubicBezTo>
                    <a:pt x="496118" y="1886895"/>
                    <a:pt x="497174" y="1872104"/>
                    <a:pt x="500743" y="1857829"/>
                  </a:cubicBezTo>
                  <a:cubicBezTo>
                    <a:pt x="518890" y="1785240"/>
                    <a:pt x="512472" y="1843272"/>
                    <a:pt x="522514" y="1778000"/>
                  </a:cubicBezTo>
                  <a:cubicBezTo>
                    <a:pt x="535592" y="1692990"/>
                    <a:pt x="520525" y="1747679"/>
                    <a:pt x="544286" y="1676400"/>
                  </a:cubicBezTo>
                  <a:lnTo>
                    <a:pt x="551543" y="1654629"/>
                  </a:lnTo>
                  <a:cubicBezTo>
                    <a:pt x="563638" y="1657048"/>
                    <a:pt x="577119" y="1655766"/>
                    <a:pt x="587828" y="1661886"/>
                  </a:cubicBezTo>
                  <a:cubicBezTo>
                    <a:pt x="595401" y="1666214"/>
                    <a:pt x="596175" y="1677490"/>
                    <a:pt x="602343" y="1683658"/>
                  </a:cubicBezTo>
                  <a:cubicBezTo>
                    <a:pt x="608510" y="1689825"/>
                    <a:pt x="616857" y="1693334"/>
                    <a:pt x="624114" y="1698172"/>
                  </a:cubicBezTo>
                  <a:cubicBezTo>
                    <a:pt x="628952" y="1707848"/>
                    <a:pt x="632627" y="1718199"/>
                    <a:pt x="638628" y="1727200"/>
                  </a:cubicBezTo>
                  <a:cubicBezTo>
                    <a:pt x="642424" y="1732893"/>
                    <a:pt x="650083" y="1735595"/>
                    <a:pt x="653143" y="1741715"/>
                  </a:cubicBezTo>
                  <a:cubicBezTo>
                    <a:pt x="669307" y="1774044"/>
                    <a:pt x="668030" y="1794377"/>
                    <a:pt x="674914" y="1828800"/>
                  </a:cubicBezTo>
                  <a:cubicBezTo>
                    <a:pt x="676870" y="1838580"/>
                    <a:pt x="679752" y="1848153"/>
                    <a:pt x="682171" y="1857829"/>
                  </a:cubicBezTo>
                  <a:cubicBezTo>
                    <a:pt x="654842" y="1967150"/>
                    <a:pt x="670636" y="1892859"/>
                    <a:pt x="682171" y="2140858"/>
                  </a:cubicBezTo>
                  <a:cubicBezTo>
                    <a:pt x="683077" y="2160340"/>
                    <a:pt x="686850" y="2179583"/>
                    <a:pt x="689428" y="2198915"/>
                  </a:cubicBezTo>
                  <a:cubicBezTo>
                    <a:pt x="705240" y="2317502"/>
                    <a:pt x="688421" y="2192866"/>
                    <a:pt x="703943" y="2286000"/>
                  </a:cubicBezTo>
                  <a:cubicBezTo>
                    <a:pt x="724910" y="2411802"/>
                    <a:pt x="699880" y="2282229"/>
                    <a:pt x="718457" y="2365829"/>
                  </a:cubicBezTo>
                  <a:cubicBezTo>
                    <a:pt x="721133" y="2377870"/>
                    <a:pt x="722170" y="2390300"/>
                    <a:pt x="725714" y="2402115"/>
                  </a:cubicBezTo>
                  <a:cubicBezTo>
                    <a:pt x="729457" y="2414592"/>
                    <a:pt x="736108" y="2426042"/>
                    <a:pt x="740228" y="2438400"/>
                  </a:cubicBezTo>
                  <a:cubicBezTo>
                    <a:pt x="746395" y="2456901"/>
                    <a:pt x="746592" y="2471733"/>
                    <a:pt x="754743" y="2489200"/>
                  </a:cubicBezTo>
                  <a:cubicBezTo>
                    <a:pt x="768468" y="2518610"/>
                    <a:pt x="778813" y="2550322"/>
                    <a:pt x="798286" y="2576286"/>
                  </a:cubicBezTo>
                  <a:cubicBezTo>
                    <a:pt x="812800" y="2595638"/>
                    <a:pt x="831009" y="2612707"/>
                    <a:pt x="841828" y="2634343"/>
                  </a:cubicBezTo>
                  <a:cubicBezTo>
                    <a:pt x="867878" y="2686442"/>
                    <a:pt x="841186" y="2645061"/>
                    <a:pt x="878114" y="2677886"/>
                  </a:cubicBezTo>
                  <a:cubicBezTo>
                    <a:pt x="936856" y="2730101"/>
                    <a:pt x="898535" y="2713722"/>
                    <a:pt x="943428" y="2728686"/>
                  </a:cubicBezTo>
                  <a:cubicBezTo>
                    <a:pt x="948266" y="2723848"/>
                    <a:pt x="953669" y="2719515"/>
                    <a:pt x="957943" y="2714172"/>
                  </a:cubicBezTo>
                  <a:cubicBezTo>
                    <a:pt x="971617" y="2697079"/>
                    <a:pt x="977040" y="2683233"/>
                    <a:pt x="986971" y="2663372"/>
                  </a:cubicBezTo>
                  <a:cubicBezTo>
                    <a:pt x="989390" y="2651277"/>
                    <a:pt x="992352" y="2639277"/>
                    <a:pt x="994228" y="2627086"/>
                  </a:cubicBezTo>
                  <a:cubicBezTo>
                    <a:pt x="1001933" y="2577004"/>
                    <a:pt x="1002747" y="2548424"/>
                    <a:pt x="1008743" y="2496458"/>
                  </a:cubicBezTo>
                  <a:cubicBezTo>
                    <a:pt x="1013214" y="2457709"/>
                    <a:pt x="1023257" y="2380343"/>
                    <a:pt x="1023257" y="2380343"/>
                  </a:cubicBezTo>
                  <a:cubicBezTo>
                    <a:pt x="1025676" y="2334381"/>
                    <a:pt x="1027347" y="2288374"/>
                    <a:pt x="1030514" y="2242458"/>
                  </a:cubicBezTo>
                  <a:cubicBezTo>
                    <a:pt x="1032187" y="2218204"/>
                    <a:pt x="1036300" y="2194153"/>
                    <a:pt x="1037771" y="2169886"/>
                  </a:cubicBezTo>
                  <a:cubicBezTo>
                    <a:pt x="1041140" y="2114297"/>
                    <a:pt x="1040272" y="2058459"/>
                    <a:pt x="1045028" y="2002972"/>
                  </a:cubicBezTo>
                  <a:cubicBezTo>
                    <a:pt x="1045719" y="1994912"/>
                    <a:pt x="1057646" y="1914320"/>
                    <a:pt x="1066800" y="1886858"/>
                  </a:cubicBezTo>
                  <a:cubicBezTo>
                    <a:pt x="1070919" y="1874499"/>
                    <a:pt x="1076023" y="1862476"/>
                    <a:pt x="1081314" y="1850572"/>
                  </a:cubicBezTo>
                  <a:cubicBezTo>
                    <a:pt x="1085708" y="1840686"/>
                    <a:pt x="1089827" y="1830544"/>
                    <a:pt x="1095828" y="1821543"/>
                  </a:cubicBezTo>
                  <a:cubicBezTo>
                    <a:pt x="1099623" y="1815850"/>
                    <a:pt x="1105505" y="1811867"/>
                    <a:pt x="1110343" y="1807029"/>
                  </a:cubicBezTo>
                  <a:cubicBezTo>
                    <a:pt x="1112762" y="1799772"/>
                    <a:pt x="1113664" y="1791817"/>
                    <a:pt x="1117600" y="1785258"/>
                  </a:cubicBezTo>
                  <a:cubicBezTo>
                    <a:pt x="1121120" y="1779391"/>
                    <a:pt x="1127734" y="1775999"/>
                    <a:pt x="1132114" y="1770743"/>
                  </a:cubicBezTo>
                  <a:cubicBezTo>
                    <a:pt x="1139857" y="1761451"/>
                    <a:pt x="1146856" y="1751557"/>
                    <a:pt x="1153886" y="1741715"/>
                  </a:cubicBezTo>
                  <a:cubicBezTo>
                    <a:pt x="1158956" y="1734618"/>
                    <a:pt x="1162233" y="1726110"/>
                    <a:pt x="1168400" y="1719943"/>
                  </a:cubicBezTo>
                  <a:cubicBezTo>
                    <a:pt x="1179353" y="1708990"/>
                    <a:pt x="1193733" y="1701868"/>
                    <a:pt x="1204686" y="1690915"/>
                  </a:cubicBezTo>
                  <a:cubicBezTo>
                    <a:pt x="1237513" y="1658088"/>
                    <a:pt x="1198586" y="1676014"/>
                    <a:pt x="1240971" y="1661886"/>
                  </a:cubicBezTo>
                  <a:cubicBezTo>
                    <a:pt x="1248228" y="1664305"/>
                    <a:pt x="1257334" y="1663734"/>
                    <a:pt x="1262743" y="1669143"/>
                  </a:cubicBezTo>
                  <a:cubicBezTo>
                    <a:pt x="1268152" y="1674552"/>
                    <a:pt x="1266579" y="1684073"/>
                    <a:pt x="1270000" y="1690915"/>
                  </a:cubicBezTo>
                  <a:cubicBezTo>
                    <a:pt x="1276308" y="1703531"/>
                    <a:pt x="1285463" y="1714584"/>
                    <a:pt x="1291771" y="1727200"/>
                  </a:cubicBezTo>
                  <a:cubicBezTo>
                    <a:pt x="1300452" y="1744561"/>
                    <a:pt x="1307261" y="1766411"/>
                    <a:pt x="1313543" y="1785258"/>
                  </a:cubicBezTo>
                  <a:cubicBezTo>
                    <a:pt x="1315962" y="1807029"/>
                    <a:pt x="1318620" y="1828775"/>
                    <a:pt x="1320800" y="1850572"/>
                  </a:cubicBezTo>
                  <a:cubicBezTo>
                    <a:pt x="1332668" y="1969256"/>
                    <a:pt x="1332046" y="1997890"/>
                    <a:pt x="1349828" y="2104572"/>
                  </a:cubicBezTo>
                  <a:cubicBezTo>
                    <a:pt x="1353401" y="2126007"/>
                    <a:pt x="1357127" y="2155493"/>
                    <a:pt x="1364343" y="2177143"/>
                  </a:cubicBezTo>
                  <a:cubicBezTo>
                    <a:pt x="1368462" y="2189502"/>
                    <a:pt x="1374283" y="2201231"/>
                    <a:pt x="1378857" y="2213429"/>
                  </a:cubicBezTo>
                  <a:cubicBezTo>
                    <a:pt x="1381543" y="2220592"/>
                    <a:pt x="1384013" y="2227845"/>
                    <a:pt x="1386114" y="2235200"/>
                  </a:cubicBezTo>
                  <a:cubicBezTo>
                    <a:pt x="1388854" y="2244790"/>
                    <a:pt x="1389442" y="2255061"/>
                    <a:pt x="1393371" y="2264229"/>
                  </a:cubicBezTo>
                  <a:cubicBezTo>
                    <a:pt x="1396807" y="2272246"/>
                    <a:pt x="1403048" y="2278743"/>
                    <a:pt x="1407886" y="2286000"/>
                  </a:cubicBezTo>
                  <a:cubicBezTo>
                    <a:pt x="1426127" y="2340725"/>
                    <a:pt x="1401521" y="2273270"/>
                    <a:pt x="1429657" y="2329543"/>
                  </a:cubicBezTo>
                  <a:cubicBezTo>
                    <a:pt x="1433078" y="2336385"/>
                    <a:pt x="1433901" y="2344284"/>
                    <a:pt x="1436914" y="2351315"/>
                  </a:cubicBezTo>
                  <a:cubicBezTo>
                    <a:pt x="1449249" y="2380096"/>
                    <a:pt x="1463065" y="2401976"/>
                    <a:pt x="1487714" y="2423886"/>
                  </a:cubicBezTo>
                  <a:cubicBezTo>
                    <a:pt x="1498472" y="2433449"/>
                    <a:pt x="1524237" y="2440898"/>
                    <a:pt x="1538514" y="2445658"/>
                  </a:cubicBezTo>
                  <a:cubicBezTo>
                    <a:pt x="1555447" y="2443239"/>
                    <a:pt x="1575480" y="2448461"/>
                    <a:pt x="1589314" y="2438400"/>
                  </a:cubicBezTo>
                  <a:cubicBezTo>
                    <a:pt x="1605087" y="2426929"/>
                    <a:pt x="1610170" y="2405308"/>
                    <a:pt x="1618343" y="2387600"/>
                  </a:cubicBezTo>
                  <a:cubicBezTo>
                    <a:pt x="1624754" y="2373709"/>
                    <a:pt x="1627175" y="2358263"/>
                    <a:pt x="1632857" y="2344058"/>
                  </a:cubicBezTo>
                  <a:cubicBezTo>
                    <a:pt x="1642533" y="2319867"/>
                    <a:pt x="1653647" y="2296203"/>
                    <a:pt x="1661886" y="2271486"/>
                  </a:cubicBezTo>
                  <a:cubicBezTo>
                    <a:pt x="1666724" y="2256972"/>
                    <a:pt x="1672004" y="2242597"/>
                    <a:pt x="1676400" y="2227943"/>
                  </a:cubicBezTo>
                  <a:cubicBezTo>
                    <a:pt x="1686521" y="2194207"/>
                    <a:pt x="1694289" y="2159757"/>
                    <a:pt x="1705428" y="2126343"/>
                  </a:cubicBezTo>
                  <a:cubicBezTo>
                    <a:pt x="1710266" y="2111829"/>
                    <a:pt x="1714058" y="2096923"/>
                    <a:pt x="1719943" y="2082800"/>
                  </a:cubicBezTo>
                  <a:cubicBezTo>
                    <a:pt x="1726184" y="2067821"/>
                    <a:pt x="1736104" y="2054485"/>
                    <a:pt x="1741714" y="2039258"/>
                  </a:cubicBezTo>
                  <a:cubicBezTo>
                    <a:pt x="1753089" y="2008384"/>
                    <a:pt x="1760338" y="1976129"/>
                    <a:pt x="1770743" y="1944915"/>
                  </a:cubicBezTo>
                  <a:cubicBezTo>
                    <a:pt x="1774863" y="1932556"/>
                    <a:pt x="1781514" y="1921107"/>
                    <a:pt x="1785257" y="1908629"/>
                  </a:cubicBezTo>
                  <a:cubicBezTo>
                    <a:pt x="1806358" y="1838290"/>
                    <a:pt x="1776716" y="1903938"/>
                    <a:pt x="1807028" y="1843315"/>
                  </a:cubicBezTo>
                  <a:lnTo>
                    <a:pt x="1821543" y="1770743"/>
                  </a:lnTo>
                  <a:lnTo>
                    <a:pt x="1828800" y="1734458"/>
                  </a:lnTo>
                  <a:cubicBezTo>
                    <a:pt x="1819399" y="1490031"/>
                    <a:pt x="1816790" y="1620822"/>
                    <a:pt x="1828800" y="1458686"/>
                  </a:cubicBezTo>
                  <a:cubicBezTo>
                    <a:pt x="1831119" y="1427372"/>
                    <a:pt x="1834890" y="1333892"/>
                    <a:pt x="1843314" y="1291772"/>
                  </a:cubicBezTo>
                  <a:cubicBezTo>
                    <a:pt x="1845725" y="1279719"/>
                    <a:pt x="1866425" y="1211238"/>
                    <a:pt x="1872343" y="1197429"/>
                  </a:cubicBezTo>
                  <a:cubicBezTo>
                    <a:pt x="1880866" y="1177542"/>
                    <a:pt x="1892304" y="1159017"/>
                    <a:pt x="1901371" y="1139372"/>
                  </a:cubicBezTo>
                  <a:cubicBezTo>
                    <a:pt x="1906830" y="1127544"/>
                    <a:pt x="1909559" y="1114474"/>
                    <a:pt x="1915886" y="1103086"/>
                  </a:cubicBezTo>
                  <a:cubicBezTo>
                    <a:pt x="1949390" y="1042780"/>
                    <a:pt x="1927622" y="1107746"/>
                    <a:pt x="1959428" y="1037772"/>
                  </a:cubicBezTo>
                  <a:cubicBezTo>
                    <a:pt x="1965759" y="1023844"/>
                    <a:pt x="1966617" y="1007660"/>
                    <a:pt x="1973943" y="994229"/>
                  </a:cubicBezTo>
                  <a:cubicBezTo>
                    <a:pt x="1981360" y="980631"/>
                    <a:pt x="1994655" y="971011"/>
                    <a:pt x="2002971" y="957943"/>
                  </a:cubicBezTo>
                  <a:cubicBezTo>
                    <a:pt x="2011683" y="944252"/>
                    <a:pt x="2016972" y="928646"/>
                    <a:pt x="2024743" y="914400"/>
                  </a:cubicBezTo>
                  <a:cubicBezTo>
                    <a:pt x="2031497" y="902017"/>
                    <a:pt x="2038941" y="890015"/>
                    <a:pt x="2046514" y="878115"/>
                  </a:cubicBezTo>
                  <a:cubicBezTo>
                    <a:pt x="2064125" y="850441"/>
                    <a:pt x="2082414" y="822659"/>
                    <a:pt x="2104571" y="798286"/>
                  </a:cubicBezTo>
                  <a:cubicBezTo>
                    <a:pt x="2126039" y="774671"/>
                    <a:pt x="2164960" y="737244"/>
                    <a:pt x="2191657" y="718458"/>
                  </a:cubicBezTo>
                  <a:cubicBezTo>
                    <a:pt x="2241587" y="683322"/>
                    <a:pt x="2292700" y="649873"/>
                    <a:pt x="2344057" y="616858"/>
                  </a:cubicBezTo>
                  <a:cubicBezTo>
                    <a:pt x="2360463" y="606312"/>
                    <a:pt x="2378987" y="599165"/>
                    <a:pt x="2394857" y="587829"/>
                  </a:cubicBezTo>
                  <a:cubicBezTo>
                    <a:pt x="2486979" y="522027"/>
                    <a:pt x="2403219" y="576391"/>
                    <a:pt x="2496457" y="529772"/>
                  </a:cubicBezTo>
                  <a:cubicBezTo>
                    <a:pt x="2509073" y="523464"/>
                    <a:pt x="2520127" y="514308"/>
                    <a:pt x="2532743" y="508000"/>
                  </a:cubicBezTo>
                  <a:cubicBezTo>
                    <a:pt x="2549221" y="499761"/>
                    <a:pt x="2567745" y="495707"/>
                    <a:pt x="2583543" y="486229"/>
                  </a:cubicBezTo>
                  <a:cubicBezTo>
                    <a:pt x="2719011" y="404949"/>
                    <a:pt x="2634633" y="435333"/>
                    <a:pt x="2699657" y="413658"/>
                  </a:cubicBezTo>
                  <a:cubicBezTo>
                    <a:pt x="2706914" y="408820"/>
                    <a:pt x="2713855" y="403470"/>
                    <a:pt x="2721428" y="399143"/>
                  </a:cubicBezTo>
                  <a:cubicBezTo>
                    <a:pt x="2735544" y="391076"/>
                    <a:pt x="2755576" y="381072"/>
                    <a:pt x="2772228" y="377372"/>
                  </a:cubicBezTo>
                  <a:cubicBezTo>
                    <a:pt x="2786592" y="374180"/>
                    <a:pt x="2801257" y="372534"/>
                    <a:pt x="2815771" y="370115"/>
                  </a:cubicBezTo>
                  <a:cubicBezTo>
                    <a:pt x="2852850" y="376295"/>
                    <a:pt x="2900059" y="383201"/>
                    <a:pt x="2939143" y="391886"/>
                  </a:cubicBezTo>
                  <a:cubicBezTo>
                    <a:pt x="2990163" y="403224"/>
                    <a:pt x="2947534" y="394282"/>
                    <a:pt x="2989943" y="406400"/>
                  </a:cubicBezTo>
                  <a:cubicBezTo>
                    <a:pt x="2999533" y="409140"/>
                    <a:pt x="3009295" y="411239"/>
                    <a:pt x="3018971" y="413658"/>
                  </a:cubicBezTo>
                  <a:cubicBezTo>
                    <a:pt x="3052124" y="463384"/>
                    <a:pt x="3011511" y="401720"/>
                    <a:pt x="3055257" y="471715"/>
                  </a:cubicBezTo>
                  <a:cubicBezTo>
                    <a:pt x="3059880" y="479111"/>
                    <a:pt x="3064187" y="486786"/>
                    <a:pt x="3069771" y="493486"/>
                  </a:cubicBezTo>
                  <a:cubicBezTo>
                    <a:pt x="3076341" y="501371"/>
                    <a:pt x="3084973" y="507373"/>
                    <a:pt x="3091543" y="515258"/>
                  </a:cubicBezTo>
                  <a:cubicBezTo>
                    <a:pt x="3097127" y="521958"/>
                    <a:pt x="3099890" y="530862"/>
                    <a:pt x="3106057" y="537029"/>
                  </a:cubicBezTo>
                  <a:cubicBezTo>
                    <a:pt x="3112224" y="543196"/>
                    <a:pt x="3120851" y="546310"/>
                    <a:pt x="3127828" y="551543"/>
                  </a:cubicBezTo>
                  <a:cubicBezTo>
                    <a:pt x="3149893" y="568092"/>
                    <a:pt x="3168473" y="590008"/>
                    <a:pt x="3193143" y="602343"/>
                  </a:cubicBezTo>
                  <a:cubicBezTo>
                    <a:pt x="3286232" y="648889"/>
                    <a:pt x="3184229" y="598952"/>
                    <a:pt x="3287486" y="645886"/>
                  </a:cubicBezTo>
                  <a:cubicBezTo>
                    <a:pt x="3297334" y="650363"/>
                    <a:pt x="3306571" y="656138"/>
                    <a:pt x="3316514" y="660400"/>
                  </a:cubicBezTo>
                  <a:cubicBezTo>
                    <a:pt x="3340982" y="670887"/>
                    <a:pt x="3339685" y="665705"/>
                    <a:pt x="3367314" y="674915"/>
                  </a:cubicBezTo>
                  <a:cubicBezTo>
                    <a:pt x="3379673" y="679034"/>
                    <a:pt x="3390862" y="686700"/>
                    <a:pt x="3403600" y="689429"/>
                  </a:cubicBezTo>
                  <a:cubicBezTo>
                    <a:pt x="3425019" y="694019"/>
                    <a:pt x="3447143" y="694267"/>
                    <a:pt x="3468914" y="696686"/>
                  </a:cubicBezTo>
                  <a:cubicBezTo>
                    <a:pt x="3547439" y="691451"/>
                    <a:pt x="3586564" y="696072"/>
                    <a:pt x="3657600" y="667658"/>
                  </a:cubicBezTo>
                  <a:cubicBezTo>
                    <a:pt x="3692756" y="653596"/>
                    <a:pt x="3759200" y="616858"/>
                    <a:pt x="3759200" y="616858"/>
                  </a:cubicBezTo>
                  <a:cubicBezTo>
                    <a:pt x="3764038" y="612020"/>
                    <a:pt x="3768181" y="606367"/>
                    <a:pt x="3773714" y="602343"/>
                  </a:cubicBezTo>
                  <a:cubicBezTo>
                    <a:pt x="3794875" y="586953"/>
                    <a:pt x="3819161" y="575828"/>
                    <a:pt x="3839028" y="558800"/>
                  </a:cubicBezTo>
                  <a:cubicBezTo>
                    <a:pt x="3855961" y="544286"/>
                    <a:pt x="3872291" y="529037"/>
                    <a:pt x="3889828" y="515258"/>
                  </a:cubicBezTo>
                  <a:cubicBezTo>
                    <a:pt x="3906191" y="502402"/>
                    <a:pt x="3924265" y="491829"/>
                    <a:pt x="3940628" y="478972"/>
                  </a:cubicBezTo>
                  <a:cubicBezTo>
                    <a:pt x="3979685" y="448284"/>
                    <a:pt x="3984647" y="442210"/>
                    <a:pt x="4013200" y="413658"/>
                  </a:cubicBezTo>
                  <a:cubicBezTo>
                    <a:pt x="4055145" y="312989"/>
                    <a:pt x="4044316" y="357592"/>
                    <a:pt x="4056743" y="283029"/>
                  </a:cubicBezTo>
                  <a:cubicBezTo>
                    <a:pt x="4051753" y="163277"/>
                    <a:pt x="4067097" y="145630"/>
                    <a:pt x="4034971" y="65315"/>
                  </a:cubicBezTo>
                  <a:cubicBezTo>
                    <a:pt x="4026716" y="44677"/>
                    <a:pt x="4017816" y="27268"/>
                    <a:pt x="3998686" y="14515"/>
                  </a:cubicBezTo>
                  <a:cubicBezTo>
                    <a:pt x="3992442" y="10353"/>
                    <a:pt x="3951753" y="967"/>
                    <a:pt x="3947886" y="0"/>
                  </a:cubicBezTo>
                  <a:cubicBezTo>
                    <a:pt x="3938210" y="2419"/>
                    <a:pt x="3927517" y="2309"/>
                    <a:pt x="3918857" y="7258"/>
                  </a:cubicBezTo>
                  <a:cubicBezTo>
                    <a:pt x="3903815" y="15854"/>
                    <a:pt x="3891819" y="36928"/>
                    <a:pt x="3882571" y="50800"/>
                  </a:cubicBezTo>
                  <a:cubicBezTo>
                    <a:pt x="3877733" y="70153"/>
                    <a:pt x="3865236" y="89110"/>
                    <a:pt x="3868057" y="108858"/>
                  </a:cubicBezTo>
                  <a:cubicBezTo>
                    <a:pt x="3872895" y="142725"/>
                    <a:pt x="3876626" y="176768"/>
                    <a:pt x="3882571" y="210458"/>
                  </a:cubicBezTo>
                  <a:cubicBezTo>
                    <a:pt x="3883900" y="217991"/>
                    <a:pt x="3886407" y="225387"/>
                    <a:pt x="3889828" y="232229"/>
                  </a:cubicBezTo>
                  <a:cubicBezTo>
                    <a:pt x="3893729" y="240030"/>
                    <a:pt x="3900016" y="246427"/>
                    <a:pt x="3904343" y="254000"/>
                  </a:cubicBezTo>
                  <a:cubicBezTo>
                    <a:pt x="3909710" y="263393"/>
                    <a:pt x="3911816" y="274815"/>
                    <a:pt x="3918857" y="283029"/>
                  </a:cubicBezTo>
                  <a:cubicBezTo>
                    <a:pt x="3926729" y="292212"/>
                    <a:pt x="3939333" y="296247"/>
                    <a:pt x="3947886" y="304800"/>
                  </a:cubicBezTo>
                  <a:cubicBezTo>
                    <a:pt x="4032555" y="389469"/>
                    <a:pt x="3863213" y="253997"/>
                    <a:pt x="4027714" y="377372"/>
                  </a:cubicBezTo>
                  <a:cubicBezTo>
                    <a:pt x="4037390" y="384629"/>
                    <a:pt x="4045513" y="394651"/>
                    <a:pt x="4056743" y="399143"/>
                  </a:cubicBezTo>
                  <a:cubicBezTo>
                    <a:pt x="4082656" y="409509"/>
                    <a:pt x="4098332" y="414615"/>
                    <a:pt x="4122057" y="428172"/>
                  </a:cubicBezTo>
                  <a:cubicBezTo>
                    <a:pt x="4171211" y="456260"/>
                    <a:pt x="4115208" y="438167"/>
                    <a:pt x="4209143" y="471715"/>
                  </a:cubicBezTo>
                  <a:cubicBezTo>
                    <a:pt x="4220759" y="475864"/>
                    <a:pt x="4233595" y="475492"/>
                    <a:pt x="4245428" y="478972"/>
                  </a:cubicBezTo>
                  <a:cubicBezTo>
                    <a:pt x="4274784" y="487606"/>
                    <a:pt x="4302254" y="503461"/>
                    <a:pt x="4332514" y="508000"/>
                  </a:cubicBezTo>
                  <a:lnTo>
                    <a:pt x="4477657" y="529772"/>
                  </a:lnTo>
                  <a:cubicBezTo>
                    <a:pt x="4492171" y="532191"/>
                    <a:pt x="4506520" y="536017"/>
                    <a:pt x="4521200" y="537029"/>
                  </a:cubicBezTo>
                  <a:cubicBezTo>
                    <a:pt x="4576759" y="540861"/>
                    <a:pt x="4632476" y="541867"/>
                    <a:pt x="4688114" y="544286"/>
                  </a:cubicBezTo>
                  <a:cubicBezTo>
                    <a:pt x="4741333" y="541867"/>
                    <a:pt x="4794730" y="542002"/>
                    <a:pt x="4847771" y="537029"/>
                  </a:cubicBezTo>
                  <a:cubicBezTo>
                    <a:pt x="4872333" y="534726"/>
                    <a:pt x="4920343" y="522515"/>
                    <a:pt x="4920343" y="522515"/>
                  </a:cubicBezTo>
                  <a:cubicBezTo>
                    <a:pt x="4968638" y="503196"/>
                    <a:pt x="4994890" y="494757"/>
                    <a:pt x="5043714" y="457200"/>
                  </a:cubicBezTo>
                  <a:cubicBezTo>
                    <a:pt x="5049777" y="452536"/>
                    <a:pt x="5047550" y="442271"/>
                    <a:pt x="5050971" y="435429"/>
                  </a:cubicBezTo>
                  <a:cubicBezTo>
                    <a:pt x="5057279" y="422813"/>
                    <a:pt x="5065893" y="411473"/>
                    <a:pt x="5072743" y="399143"/>
                  </a:cubicBezTo>
                  <a:cubicBezTo>
                    <a:pt x="5077997" y="389686"/>
                    <a:pt x="5080969" y="378918"/>
                    <a:pt x="5087257" y="370115"/>
                  </a:cubicBezTo>
                  <a:cubicBezTo>
                    <a:pt x="5093222" y="361763"/>
                    <a:pt x="5102067" y="355884"/>
                    <a:pt x="5109028" y="348343"/>
                  </a:cubicBezTo>
                  <a:cubicBezTo>
                    <a:pt x="5131103" y="324429"/>
                    <a:pt x="5151330" y="298785"/>
                    <a:pt x="5174343" y="275772"/>
                  </a:cubicBezTo>
                  <a:cubicBezTo>
                    <a:pt x="5207215" y="242900"/>
                    <a:pt x="5244099" y="239459"/>
                    <a:pt x="5290457" y="224972"/>
                  </a:cubicBezTo>
                  <a:cubicBezTo>
                    <a:pt x="5299977" y="221997"/>
                    <a:pt x="5309896" y="220455"/>
                    <a:pt x="5319486" y="217715"/>
                  </a:cubicBezTo>
                  <a:cubicBezTo>
                    <a:pt x="5326841" y="215614"/>
                    <a:pt x="5333684" y="211540"/>
                    <a:pt x="5341257" y="210458"/>
                  </a:cubicBezTo>
                  <a:cubicBezTo>
                    <a:pt x="5367708" y="206679"/>
                    <a:pt x="5394476" y="205619"/>
                    <a:pt x="5421086" y="203200"/>
                  </a:cubicBezTo>
                  <a:cubicBezTo>
                    <a:pt x="5890479" y="259081"/>
                    <a:pt x="5605500" y="196044"/>
                    <a:pt x="5776686" y="261258"/>
                  </a:cubicBezTo>
                  <a:cubicBezTo>
                    <a:pt x="5810292" y="274060"/>
                    <a:pt x="5845844" y="282027"/>
                    <a:pt x="5878286" y="297543"/>
                  </a:cubicBezTo>
                  <a:cubicBezTo>
                    <a:pt x="5901891" y="308832"/>
                    <a:pt x="5943600" y="341086"/>
                    <a:pt x="5943600" y="341086"/>
                  </a:cubicBezTo>
                  <a:cubicBezTo>
                    <a:pt x="6003509" y="440937"/>
                    <a:pt x="5915265" y="300510"/>
                    <a:pt x="6008914" y="420915"/>
                  </a:cubicBezTo>
                  <a:cubicBezTo>
                    <a:pt x="6013610" y="426953"/>
                    <a:pt x="6011392" y="436713"/>
                    <a:pt x="6016171" y="442686"/>
                  </a:cubicBezTo>
                  <a:cubicBezTo>
                    <a:pt x="6021620" y="449497"/>
                    <a:pt x="6031321" y="451524"/>
                    <a:pt x="6037943" y="457200"/>
                  </a:cubicBezTo>
                  <a:cubicBezTo>
                    <a:pt x="6048333" y="466106"/>
                    <a:pt x="6058065" y="475839"/>
                    <a:pt x="6066971" y="486229"/>
                  </a:cubicBezTo>
                  <a:cubicBezTo>
                    <a:pt x="6072647" y="492851"/>
                    <a:pt x="6075497" y="501659"/>
                    <a:pt x="6081486" y="508000"/>
                  </a:cubicBezTo>
                  <a:cubicBezTo>
                    <a:pt x="6138549" y="568420"/>
                    <a:pt x="6166447" y="618710"/>
                    <a:pt x="6241143" y="638629"/>
                  </a:cubicBezTo>
                  <a:cubicBezTo>
                    <a:pt x="6259987" y="643654"/>
                    <a:pt x="6279848" y="643467"/>
                    <a:pt x="6299200" y="645886"/>
                  </a:cubicBezTo>
                  <a:cubicBezTo>
                    <a:pt x="6381886" y="638369"/>
                    <a:pt x="6374509" y="644391"/>
                    <a:pt x="6451600" y="616858"/>
                  </a:cubicBezTo>
                  <a:cubicBezTo>
                    <a:pt x="6460450" y="613697"/>
                    <a:pt x="6494184" y="596044"/>
                    <a:pt x="6502400" y="587829"/>
                  </a:cubicBezTo>
                  <a:cubicBezTo>
                    <a:pt x="6515760" y="574469"/>
                    <a:pt x="6526591" y="558800"/>
                    <a:pt x="6538686" y="544286"/>
                  </a:cubicBezTo>
                  <a:cubicBezTo>
                    <a:pt x="6541105" y="537029"/>
                    <a:pt x="6549364" y="529357"/>
                    <a:pt x="6545943" y="522515"/>
                  </a:cubicBezTo>
                  <a:cubicBezTo>
                    <a:pt x="6541932" y="514493"/>
                    <a:pt x="6525479" y="515258"/>
                    <a:pt x="6516914" y="515258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7DD9864B-5CA4-7F42-8CA7-0ADCD29669AB}"/>
                </a:ext>
              </a:extLst>
            </p:cNvPr>
            <p:cNvSpPr/>
            <p:nvPr/>
          </p:nvSpPr>
          <p:spPr>
            <a:xfrm>
              <a:off x="1313543" y="2024743"/>
              <a:ext cx="6516971" cy="3396343"/>
            </a:xfrm>
            <a:custGeom>
              <a:avLst/>
              <a:gdLst>
                <a:gd name="connsiteX0" fmla="*/ 224971 w 6516971"/>
                <a:gd name="connsiteY0" fmla="*/ 3396343 h 3396343"/>
                <a:gd name="connsiteX1" fmla="*/ 174171 w 6516971"/>
                <a:gd name="connsiteY1" fmla="*/ 3352800 h 3396343"/>
                <a:gd name="connsiteX2" fmla="*/ 130628 w 6516971"/>
                <a:gd name="connsiteY2" fmla="*/ 3287486 h 3396343"/>
                <a:gd name="connsiteX3" fmla="*/ 116114 w 6516971"/>
                <a:gd name="connsiteY3" fmla="*/ 3258457 h 3396343"/>
                <a:gd name="connsiteX4" fmla="*/ 94343 w 6516971"/>
                <a:gd name="connsiteY4" fmla="*/ 3222171 h 3396343"/>
                <a:gd name="connsiteX5" fmla="*/ 72571 w 6516971"/>
                <a:gd name="connsiteY5" fmla="*/ 3149600 h 3396343"/>
                <a:gd name="connsiteX6" fmla="*/ 58057 w 6516971"/>
                <a:gd name="connsiteY6" fmla="*/ 3113314 h 3396343"/>
                <a:gd name="connsiteX7" fmla="*/ 50800 w 6516971"/>
                <a:gd name="connsiteY7" fmla="*/ 3084286 h 3396343"/>
                <a:gd name="connsiteX8" fmla="*/ 36286 w 6516971"/>
                <a:gd name="connsiteY8" fmla="*/ 3040743 h 3396343"/>
                <a:gd name="connsiteX9" fmla="*/ 29028 w 6516971"/>
                <a:gd name="connsiteY9" fmla="*/ 3011714 h 3396343"/>
                <a:gd name="connsiteX10" fmla="*/ 14514 w 6516971"/>
                <a:gd name="connsiteY10" fmla="*/ 2960914 h 3396343"/>
                <a:gd name="connsiteX11" fmla="*/ 0 w 6516971"/>
                <a:gd name="connsiteY11" fmla="*/ 2844800 h 3396343"/>
                <a:gd name="connsiteX12" fmla="*/ 7257 w 6516971"/>
                <a:gd name="connsiteY12" fmla="*/ 2801257 h 3396343"/>
                <a:gd name="connsiteX13" fmla="*/ 21771 w 6516971"/>
                <a:gd name="connsiteY13" fmla="*/ 2699657 h 3396343"/>
                <a:gd name="connsiteX14" fmla="*/ 43543 w 6516971"/>
                <a:gd name="connsiteY14" fmla="*/ 2619828 h 3396343"/>
                <a:gd name="connsiteX15" fmla="*/ 50800 w 6516971"/>
                <a:gd name="connsiteY15" fmla="*/ 2590800 h 3396343"/>
                <a:gd name="connsiteX16" fmla="*/ 65314 w 6516971"/>
                <a:gd name="connsiteY16" fmla="*/ 2569028 h 3396343"/>
                <a:gd name="connsiteX17" fmla="*/ 72571 w 6516971"/>
                <a:gd name="connsiteY17" fmla="*/ 2547257 h 3396343"/>
                <a:gd name="connsiteX18" fmla="*/ 87086 w 6516971"/>
                <a:gd name="connsiteY18" fmla="*/ 2525486 h 3396343"/>
                <a:gd name="connsiteX19" fmla="*/ 101600 w 6516971"/>
                <a:gd name="connsiteY19" fmla="*/ 2496457 h 3396343"/>
                <a:gd name="connsiteX20" fmla="*/ 137886 w 6516971"/>
                <a:gd name="connsiteY20" fmla="*/ 2460171 h 3396343"/>
                <a:gd name="connsiteX21" fmla="*/ 145143 w 6516971"/>
                <a:gd name="connsiteY21" fmla="*/ 2438400 h 3396343"/>
                <a:gd name="connsiteX22" fmla="*/ 166914 w 6516971"/>
                <a:gd name="connsiteY22" fmla="*/ 2423886 h 3396343"/>
                <a:gd name="connsiteX23" fmla="*/ 195943 w 6516971"/>
                <a:gd name="connsiteY23" fmla="*/ 2394857 h 3396343"/>
                <a:gd name="connsiteX24" fmla="*/ 217714 w 6516971"/>
                <a:gd name="connsiteY24" fmla="*/ 2365828 h 3396343"/>
                <a:gd name="connsiteX25" fmla="*/ 239486 w 6516971"/>
                <a:gd name="connsiteY25" fmla="*/ 2351314 h 3396343"/>
                <a:gd name="connsiteX26" fmla="*/ 297543 w 6516971"/>
                <a:gd name="connsiteY26" fmla="*/ 2329543 h 3396343"/>
                <a:gd name="connsiteX27" fmla="*/ 551543 w 6516971"/>
                <a:gd name="connsiteY27" fmla="*/ 2351314 h 3396343"/>
                <a:gd name="connsiteX28" fmla="*/ 638628 w 6516971"/>
                <a:gd name="connsiteY28" fmla="*/ 2336800 h 3396343"/>
                <a:gd name="connsiteX29" fmla="*/ 696686 w 6516971"/>
                <a:gd name="connsiteY29" fmla="*/ 2307771 h 3396343"/>
                <a:gd name="connsiteX30" fmla="*/ 725714 w 6516971"/>
                <a:gd name="connsiteY30" fmla="*/ 2293257 h 3396343"/>
                <a:gd name="connsiteX31" fmla="*/ 776514 w 6516971"/>
                <a:gd name="connsiteY31" fmla="*/ 2256971 h 3396343"/>
                <a:gd name="connsiteX32" fmla="*/ 820057 w 6516971"/>
                <a:gd name="connsiteY32" fmla="*/ 2213428 h 3396343"/>
                <a:gd name="connsiteX33" fmla="*/ 878114 w 6516971"/>
                <a:gd name="connsiteY33" fmla="*/ 2155371 h 3396343"/>
                <a:gd name="connsiteX34" fmla="*/ 936171 w 6516971"/>
                <a:gd name="connsiteY34" fmla="*/ 2119086 h 3396343"/>
                <a:gd name="connsiteX35" fmla="*/ 965200 w 6516971"/>
                <a:gd name="connsiteY35" fmla="*/ 2104571 h 3396343"/>
                <a:gd name="connsiteX36" fmla="*/ 986971 w 6516971"/>
                <a:gd name="connsiteY36" fmla="*/ 2082800 h 3396343"/>
                <a:gd name="connsiteX37" fmla="*/ 1045028 w 6516971"/>
                <a:gd name="connsiteY37" fmla="*/ 2039257 h 3396343"/>
                <a:gd name="connsiteX38" fmla="*/ 1132114 w 6516971"/>
                <a:gd name="connsiteY38" fmla="*/ 1973943 h 3396343"/>
                <a:gd name="connsiteX39" fmla="*/ 1182914 w 6516971"/>
                <a:gd name="connsiteY39" fmla="*/ 1930400 h 3396343"/>
                <a:gd name="connsiteX40" fmla="*/ 1204686 w 6516971"/>
                <a:gd name="connsiteY40" fmla="*/ 1915886 h 3396343"/>
                <a:gd name="connsiteX41" fmla="*/ 1240971 w 6516971"/>
                <a:gd name="connsiteY41" fmla="*/ 1872343 h 3396343"/>
                <a:gd name="connsiteX42" fmla="*/ 1270000 w 6516971"/>
                <a:gd name="connsiteY42" fmla="*/ 1814286 h 3396343"/>
                <a:gd name="connsiteX43" fmla="*/ 1284514 w 6516971"/>
                <a:gd name="connsiteY43" fmla="*/ 1748971 h 3396343"/>
                <a:gd name="connsiteX44" fmla="*/ 1277257 w 6516971"/>
                <a:gd name="connsiteY44" fmla="*/ 1669143 h 3396343"/>
                <a:gd name="connsiteX45" fmla="*/ 1270000 w 6516971"/>
                <a:gd name="connsiteY45" fmla="*/ 1647371 h 3396343"/>
                <a:gd name="connsiteX46" fmla="*/ 1255486 w 6516971"/>
                <a:gd name="connsiteY46" fmla="*/ 1589314 h 3396343"/>
                <a:gd name="connsiteX47" fmla="*/ 1240971 w 6516971"/>
                <a:gd name="connsiteY47" fmla="*/ 1538514 h 3396343"/>
                <a:gd name="connsiteX48" fmla="*/ 1226457 w 6516971"/>
                <a:gd name="connsiteY48" fmla="*/ 1458686 h 3396343"/>
                <a:gd name="connsiteX49" fmla="*/ 1211943 w 6516971"/>
                <a:gd name="connsiteY49" fmla="*/ 1415143 h 3396343"/>
                <a:gd name="connsiteX50" fmla="*/ 1204686 w 6516971"/>
                <a:gd name="connsiteY50" fmla="*/ 1386114 h 3396343"/>
                <a:gd name="connsiteX51" fmla="*/ 1182914 w 6516971"/>
                <a:gd name="connsiteY51" fmla="*/ 1349828 h 3396343"/>
                <a:gd name="connsiteX52" fmla="*/ 1168400 w 6516971"/>
                <a:gd name="connsiteY52" fmla="*/ 1320800 h 3396343"/>
                <a:gd name="connsiteX53" fmla="*/ 1139371 w 6516971"/>
                <a:gd name="connsiteY53" fmla="*/ 1291771 h 3396343"/>
                <a:gd name="connsiteX54" fmla="*/ 1124857 w 6516971"/>
                <a:gd name="connsiteY54" fmla="*/ 1270000 h 3396343"/>
                <a:gd name="connsiteX55" fmla="*/ 1103086 w 6516971"/>
                <a:gd name="connsiteY55" fmla="*/ 1255486 h 3396343"/>
                <a:gd name="connsiteX56" fmla="*/ 1052286 w 6516971"/>
                <a:gd name="connsiteY56" fmla="*/ 1211943 h 3396343"/>
                <a:gd name="connsiteX57" fmla="*/ 979714 w 6516971"/>
                <a:gd name="connsiteY57" fmla="*/ 1197428 h 3396343"/>
                <a:gd name="connsiteX58" fmla="*/ 950686 w 6516971"/>
                <a:gd name="connsiteY58" fmla="*/ 1190171 h 3396343"/>
                <a:gd name="connsiteX59" fmla="*/ 907143 w 6516971"/>
                <a:gd name="connsiteY59" fmla="*/ 1197428 h 3396343"/>
                <a:gd name="connsiteX60" fmla="*/ 849086 w 6516971"/>
                <a:gd name="connsiteY60" fmla="*/ 1211943 h 3396343"/>
                <a:gd name="connsiteX61" fmla="*/ 827314 w 6516971"/>
                <a:gd name="connsiteY61" fmla="*/ 1226457 h 3396343"/>
                <a:gd name="connsiteX62" fmla="*/ 791028 w 6516971"/>
                <a:gd name="connsiteY62" fmla="*/ 1270000 h 3396343"/>
                <a:gd name="connsiteX63" fmla="*/ 783771 w 6516971"/>
                <a:gd name="connsiteY63" fmla="*/ 1291771 h 3396343"/>
                <a:gd name="connsiteX64" fmla="*/ 769257 w 6516971"/>
                <a:gd name="connsiteY64" fmla="*/ 1349828 h 3396343"/>
                <a:gd name="connsiteX65" fmla="*/ 776514 w 6516971"/>
                <a:gd name="connsiteY65" fmla="*/ 1429657 h 3396343"/>
                <a:gd name="connsiteX66" fmla="*/ 791028 w 6516971"/>
                <a:gd name="connsiteY66" fmla="*/ 1502228 h 3396343"/>
                <a:gd name="connsiteX67" fmla="*/ 798286 w 6516971"/>
                <a:gd name="connsiteY67" fmla="*/ 1545771 h 3396343"/>
                <a:gd name="connsiteX68" fmla="*/ 805543 w 6516971"/>
                <a:gd name="connsiteY68" fmla="*/ 1574800 h 3396343"/>
                <a:gd name="connsiteX69" fmla="*/ 820057 w 6516971"/>
                <a:gd name="connsiteY69" fmla="*/ 1661886 h 3396343"/>
                <a:gd name="connsiteX70" fmla="*/ 841828 w 6516971"/>
                <a:gd name="connsiteY70" fmla="*/ 1734457 h 3396343"/>
                <a:gd name="connsiteX71" fmla="*/ 856343 w 6516971"/>
                <a:gd name="connsiteY71" fmla="*/ 1785257 h 3396343"/>
                <a:gd name="connsiteX72" fmla="*/ 870857 w 6516971"/>
                <a:gd name="connsiteY72" fmla="*/ 1814286 h 3396343"/>
                <a:gd name="connsiteX73" fmla="*/ 878114 w 6516971"/>
                <a:gd name="connsiteY73" fmla="*/ 1836057 h 3396343"/>
                <a:gd name="connsiteX74" fmla="*/ 921657 w 6516971"/>
                <a:gd name="connsiteY74" fmla="*/ 1915886 h 3396343"/>
                <a:gd name="connsiteX75" fmla="*/ 943428 w 6516971"/>
                <a:gd name="connsiteY75" fmla="*/ 1944914 h 3396343"/>
                <a:gd name="connsiteX76" fmla="*/ 979714 w 6516971"/>
                <a:gd name="connsiteY76" fmla="*/ 2010228 h 3396343"/>
                <a:gd name="connsiteX77" fmla="*/ 1023257 w 6516971"/>
                <a:gd name="connsiteY77" fmla="*/ 2068286 h 3396343"/>
                <a:gd name="connsiteX78" fmla="*/ 1059543 w 6516971"/>
                <a:gd name="connsiteY78" fmla="*/ 2111828 h 3396343"/>
                <a:gd name="connsiteX79" fmla="*/ 1081314 w 6516971"/>
                <a:gd name="connsiteY79" fmla="*/ 2140857 h 3396343"/>
                <a:gd name="connsiteX80" fmla="*/ 1103086 w 6516971"/>
                <a:gd name="connsiteY80" fmla="*/ 2155371 h 3396343"/>
                <a:gd name="connsiteX81" fmla="*/ 1132114 w 6516971"/>
                <a:gd name="connsiteY81" fmla="*/ 2177143 h 3396343"/>
                <a:gd name="connsiteX82" fmla="*/ 1153886 w 6516971"/>
                <a:gd name="connsiteY82" fmla="*/ 2191657 h 3396343"/>
                <a:gd name="connsiteX83" fmla="*/ 1182914 w 6516971"/>
                <a:gd name="connsiteY83" fmla="*/ 2213428 h 3396343"/>
                <a:gd name="connsiteX84" fmla="*/ 1204686 w 6516971"/>
                <a:gd name="connsiteY84" fmla="*/ 2235200 h 3396343"/>
                <a:gd name="connsiteX85" fmla="*/ 1233714 w 6516971"/>
                <a:gd name="connsiteY85" fmla="*/ 2242457 h 3396343"/>
                <a:gd name="connsiteX86" fmla="*/ 1255486 w 6516971"/>
                <a:gd name="connsiteY86" fmla="*/ 2256971 h 3396343"/>
                <a:gd name="connsiteX87" fmla="*/ 1400628 w 6516971"/>
                <a:gd name="connsiteY87" fmla="*/ 2256971 h 3396343"/>
                <a:gd name="connsiteX88" fmla="*/ 1444171 w 6516971"/>
                <a:gd name="connsiteY88" fmla="*/ 2235200 h 3396343"/>
                <a:gd name="connsiteX89" fmla="*/ 1465943 w 6516971"/>
                <a:gd name="connsiteY89" fmla="*/ 2213428 h 3396343"/>
                <a:gd name="connsiteX90" fmla="*/ 1487714 w 6516971"/>
                <a:gd name="connsiteY90" fmla="*/ 2198914 h 3396343"/>
                <a:gd name="connsiteX91" fmla="*/ 1560286 w 6516971"/>
                <a:gd name="connsiteY91" fmla="*/ 2119086 h 3396343"/>
                <a:gd name="connsiteX92" fmla="*/ 1560286 w 6516971"/>
                <a:gd name="connsiteY92" fmla="*/ 2119086 h 3396343"/>
                <a:gd name="connsiteX93" fmla="*/ 1589314 w 6516971"/>
                <a:gd name="connsiteY93" fmla="*/ 2082800 h 3396343"/>
                <a:gd name="connsiteX94" fmla="*/ 1618343 w 6516971"/>
                <a:gd name="connsiteY94" fmla="*/ 2061028 h 3396343"/>
                <a:gd name="connsiteX95" fmla="*/ 1640114 w 6516971"/>
                <a:gd name="connsiteY95" fmla="*/ 2032000 h 3396343"/>
                <a:gd name="connsiteX96" fmla="*/ 1676400 w 6516971"/>
                <a:gd name="connsiteY96" fmla="*/ 2002971 h 3396343"/>
                <a:gd name="connsiteX97" fmla="*/ 1698171 w 6516971"/>
                <a:gd name="connsiteY97" fmla="*/ 1973943 h 3396343"/>
                <a:gd name="connsiteX98" fmla="*/ 1734457 w 6516971"/>
                <a:gd name="connsiteY98" fmla="*/ 1944914 h 3396343"/>
                <a:gd name="connsiteX99" fmla="*/ 1850571 w 6516971"/>
                <a:gd name="connsiteY99" fmla="*/ 1792514 h 3396343"/>
                <a:gd name="connsiteX100" fmla="*/ 1879600 w 6516971"/>
                <a:gd name="connsiteY100" fmla="*/ 1756228 h 3396343"/>
                <a:gd name="connsiteX101" fmla="*/ 1894114 w 6516971"/>
                <a:gd name="connsiteY101" fmla="*/ 1727200 h 3396343"/>
                <a:gd name="connsiteX102" fmla="*/ 1944914 w 6516971"/>
                <a:gd name="connsiteY102" fmla="*/ 1654628 h 3396343"/>
                <a:gd name="connsiteX103" fmla="*/ 1952171 w 6516971"/>
                <a:gd name="connsiteY103" fmla="*/ 1632857 h 3396343"/>
                <a:gd name="connsiteX104" fmla="*/ 1981200 w 6516971"/>
                <a:gd name="connsiteY104" fmla="*/ 1582057 h 3396343"/>
                <a:gd name="connsiteX105" fmla="*/ 2010228 w 6516971"/>
                <a:gd name="connsiteY105" fmla="*/ 1494971 h 3396343"/>
                <a:gd name="connsiteX106" fmla="*/ 2032000 w 6516971"/>
                <a:gd name="connsiteY106" fmla="*/ 1386114 h 3396343"/>
                <a:gd name="connsiteX107" fmla="*/ 2024743 w 6516971"/>
                <a:gd name="connsiteY107" fmla="*/ 1240971 h 3396343"/>
                <a:gd name="connsiteX108" fmla="*/ 2024743 w 6516971"/>
                <a:gd name="connsiteY108" fmla="*/ 1117600 h 3396343"/>
                <a:gd name="connsiteX109" fmla="*/ 2039257 w 6516971"/>
                <a:gd name="connsiteY109" fmla="*/ 1074057 h 3396343"/>
                <a:gd name="connsiteX110" fmla="*/ 2046514 w 6516971"/>
                <a:gd name="connsiteY110" fmla="*/ 1052286 h 3396343"/>
                <a:gd name="connsiteX111" fmla="*/ 2075543 w 6516971"/>
                <a:gd name="connsiteY111" fmla="*/ 1008743 h 3396343"/>
                <a:gd name="connsiteX112" fmla="*/ 2097314 w 6516971"/>
                <a:gd name="connsiteY112" fmla="*/ 994228 h 3396343"/>
                <a:gd name="connsiteX113" fmla="*/ 2155371 w 6516971"/>
                <a:gd name="connsiteY113" fmla="*/ 965200 h 3396343"/>
                <a:gd name="connsiteX114" fmla="*/ 2184400 w 6516971"/>
                <a:gd name="connsiteY114" fmla="*/ 950686 h 3396343"/>
                <a:gd name="connsiteX115" fmla="*/ 2307771 w 6516971"/>
                <a:gd name="connsiteY115" fmla="*/ 907143 h 3396343"/>
                <a:gd name="connsiteX116" fmla="*/ 2402114 w 6516971"/>
                <a:gd name="connsiteY116" fmla="*/ 870857 h 3396343"/>
                <a:gd name="connsiteX117" fmla="*/ 2438400 w 6516971"/>
                <a:gd name="connsiteY117" fmla="*/ 856343 h 3396343"/>
                <a:gd name="connsiteX118" fmla="*/ 2474686 w 6516971"/>
                <a:gd name="connsiteY118" fmla="*/ 849086 h 3396343"/>
                <a:gd name="connsiteX119" fmla="*/ 2518228 w 6516971"/>
                <a:gd name="connsiteY119" fmla="*/ 834571 h 3396343"/>
                <a:gd name="connsiteX120" fmla="*/ 2598057 w 6516971"/>
                <a:gd name="connsiteY120" fmla="*/ 827314 h 3396343"/>
                <a:gd name="connsiteX121" fmla="*/ 2634343 w 6516971"/>
                <a:gd name="connsiteY121" fmla="*/ 820057 h 3396343"/>
                <a:gd name="connsiteX122" fmla="*/ 2728686 w 6516971"/>
                <a:gd name="connsiteY122" fmla="*/ 834571 h 3396343"/>
                <a:gd name="connsiteX123" fmla="*/ 2772228 w 6516971"/>
                <a:gd name="connsiteY123" fmla="*/ 841828 h 3396343"/>
                <a:gd name="connsiteX124" fmla="*/ 2830286 w 6516971"/>
                <a:gd name="connsiteY124" fmla="*/ 892628 h 3396343"/>
                <a:gd name="connsiteX125" fmla="*/ 2866571 w 6516971"/>
                <a:gd name="connsiteY125" fmla="*/ 928914 h 3396343"/>
                <a:gd name="connsiteX126" fmla="*/ 2881086 w 6516971"/>
                <a:gd name="connsiteY126" fmla="*/ 957943 h 3396343"/>
                <a:gd name="connsiteX127" fmla="*/ 2924628 w 6516971"/>
                <a:gd name="connsiteY127" fmla="*/ 1001486 h 3396343"/>
                <a:gd name="connsiteX128" fmla="*/ 2939143 w 6516971"/>
                <a:gd name="connsiteY128" fmla="*/ 1016000 h 3396343"/>
                <a:gd name="connsiteX129" fmla="*/ 2968171 w 6516971"/>
                <a:gd name="connsiteY129" fmla="*/ 1052286 h 3396343"/>
                <a:gd name="connsiteX130" fmla="*/ 2997200 w 6516971"/>
                <a:gd name="connsiteY130" fmla="*/ 1066800 h 3396343"/>
                <a:gd name="connsiteX131" fmla="*/ 3048000 w 6516971"/>
                <a:gd name="connsiteY131" fmla="*/ 1095828 h 3396343"/>
                <a:gd name="connsiteX132" fmla="*/ 3084286 w 6516971"/>
                <a:gd name="connsiteY132" fmla="*/ 1103086 h 3396343"/>
                <a:gd name="connsiteX133" fmla="*/ 3200400 w 6516971"/>
                <a:gd name="connsiteY133" fmla="*/ 1095828 h 3396343"/>
                <a:gd name="connsiteX134" fmla="*/ 3272971 w 6516971"/>
                <a:gd name="connsiteY134" fmla="*/ 1081314 h 3396343"/>
                <a:gd name="connsiteX135" fmla="*/ 3360057 w 6516971"/>
                <a:gd name="connsiteY135" fmla="*/ 1037771 h 3396343"/>
                <a:gd name="connsiteX136" fmla="*/ 3439886 w 6516971"/>
                <a:gd name="connsiteY136" fmla="*/ 1001486 h 3396343"/>
                <a:gd name="connsiteX137" fmla="*/ 3519714 w 6516971"/>
                <a:gd name="connsiteY137" fmla="*/ 914400 h 3396343"/>
                <a:gd name="connsiteX138" fmla="*/ 3534228 w 6516971"/>
                <a:gd name="connsiteY138" fmla="*/ 878114 h 3396343"/>
                <a:gd name="connsiteX139" fmla="*/ 3541486 w 6516971"/>
                <a:gd name="connsiteY139" fmla="*/ 827314 h 3396343"/>
                <a:gd name="connsiteX140" fmla="*/ 3526971 w 6516971"/>
                <a:gd name="connsiteY140" fmla="*/ 732971 h 3396343"/>
                <a:gd name="connsiteX141" fmla="*/ 3512457 w 6516971"/>
                <a:gd name="connsiteY141" fmla="*/ 674914 h 3396343"/>
                <a:gd name="connsiteX142" fmla="*/ 3505200 w 6516971"/>
                <a:gd name="connsiteY142" fmla="*/ 616857 h 3396343"/>
                <a:gd name="connsiteX143" fmla="*/ 3476171 w 6516971"/>
                <a:gd name="connsiteY143" fmla="*/ 566057 h 3396343"/>
                <a:gd name="connsiteX144" fmla="*/ 3461657 w 6516971"/>
                <a:gd name="connsiteY144" fmla="*/ 537028 h 3396343"/>
                <a:gd name="connsiteX145" fmla="*/ 3461657 w 6516971"/>
                <a:gd name="connsiteY145" fmla="*/ 399143 h 3396343"/>
                <a:gd name="connsiteX146" fmla="*/ 3483428 w 6516971"/>
                <a:gd name="connsiteY146" fmla="*/ 362857 h 3396343"/>
                <a:gd name="connsiteX147" fmla="*/ 3505200 w 6516971"/>
                <a:gd name="connsiteY147" fmla="*/ 333828 h 3396343"/>
                <a:gd name="connsiteX148" fmla="*/ 3556000 w 6516971"/>
                <a:gd name="connsiteY148" fmla="*/ 261257 h 3396343"/>
                <a:gd name="connsiteX149" fmla="*/ 3592286 w 6516971"/>
                <a:gd name="connsiteY149" fmla="*/ 210457 h 3396343"/>
                <a:gd name="connsiteX150" fmla="*/ 3657600 w 6516971"/>
                <a:gd name="connsiteY150" fmla="*/ 130628 h 3396343"/>
                <a:gd name="connsiteX151" fmla="*/ 3679371 w 6516971"/>
                <a:gd name="connsiteY151" fmla="*/ 116114 h 3396343"/>
                <a:gd name="connsiteX152" fmla="*/ 3759200 w 6516971"/>
                <a:gd name="connsiteY152" fmla="*/ 65314 h 3396343"/>
                <a:gd name="connsiteX153" fmla="*/ 3780971 w 6516971"/>
                <a:gd name="connsiteY153" fmla="*/ 58057 h 3396343"/>
                <a:gd name="connsiteX154" fmla="*/ 3802743 w 6516971"/>
                <a:gd name="connsiteY154" fmla="*/ 43543 h 3396343"/>
                <a:gd name="connsiteX155" fmla="*/ 3853543 w 6516971"/>
                <a:gd name="connsiteY155" fmla="*/ 29028 h 3396343"/>
                <a:gd name="connsiteX156" fmla="*/ 3984171 w 6516971"/>
                <a:gd name="connsiteY156" fmla="*/ 7257 h 3396343"/>
                <a:gd name="connsiteX157" fmla="*/ 4013200 w 6516971"/>
                <a:gd name="connsiteY157" fmla="*/ 0 h 3396343"/>
                <a:gd name="connsiteX158" fmla="*/ 4180114 w 6516971"/>
                <a:gd name="connsiteY158" fmla="*/ 7257 h 3396343"/>
                <a:gd name="connsiteX159" fmla="*/ 4281714 w 6516971"/>
                <a:gd name="connsiteY159" fmla="*/ 29028 h 3396343"/>
                <a:gd name="connsiteX160" fmla="*/ 4310743 w 6516971"/>
                <a:gd name="connsiteY160" fmla="*/ 43543 h 3396343"/>
                <a:gd name="connsiteX161" fmla="*/ 4390571 w 6516971"/>
                <a:gd name="connsiteY161" fmla="*/ 72571 h 3396343"/>
                <a:gd name="connsiteX162" fmla="*/ 4426857 w 6516971"/>
                <a:gd name="connsiteY162" fmla="*/ 87086 h 3396343"/>
                <a:gd name="connsiteX163" fmla="*/ 4506686 w 6516971"/>
                <a:gd name="connsiteY163" fmla="*/ 137886 h 3396343"/>
                <a:gd name="connsiteX164" fmla="*/ 4557486 w 6516971"/>
                <a:gd name="connsiteY164" fmla="*/ 181428 h 3396343"/>
                <a:gd name="connsiteX165" fmla="*/ 4586514 w 6516971"/>
                <a:gd name="connsiteY165" fmla="*/ 203200 h 3396343"/>
                <a:gd name="connsiteX166" fmla="*/ 4680857 w 6516971"/>
                <a:gd name="connsiteY166" fmla="*/ 290286 h 3396343"/>
                <a:gd name="connsiteX167" fmla="*/ 4702628 w 6516971"/>
                <a:gd name="connsiteY167" fmla="*/ 312057 h 3396343"/>
                <a:gd name="connsiteX168" fmla="*/ 4724400 w 6516971"/>
                <a:gd name="connsiteY168" fmla="*/ 341086 h 3396343"/>
                <a:gd name="connsiteX169" fmla="*/ 4782457 w 6516971"/>
                <a:gd name="connsiteY169" fmla="*/ 377371 h 3396343"/>
                <a:gd name="connsiteX170" fmla="*/ 4840514 w 6516971"/>
                <a:gd name="connsiteY170" fmla="*/ 420914 h 3396343"/>
                <a:gd name="connsiteX171" fmla="*/ 5021943 w 6516971"/>
                <a:gd name="connsiteY171" fmla="*/ 486228 h 3396343"/>
                <a:gd name="connsiteX172" fmla="*/ 5334000 w 6516971"/>
                <a:gd name="connsiteY172" fmla="*/ 478971 h 3396343"/>
                <a:gd name="connsiteX173" fmla="*/ 5450114 w 6516971"/>
                <a:gd name="connsiteY173" fmla="*/ 449943 h 3396343"/>
                <a:gd name="connsiteX174" fmla="*/ 5522686 w 6516971"/>
                <a:gd name="connsiteY174" fmla="*/ 399143 h 3396343"/>
                <a:gd name="connsiteX175" fmla="*/ 5544457 w 6516971"/>
                <a:gd name="connsiteY175" fmla="*/ 377371 h 3396343"/>
                <a:gd name="connsiteX176" fmla="*/ 5617028 w 6516971"/>
                <a:gd name="connsiteY176" fmla="*/ 348343 h 3396343"/>
                <a:gd name="connsiteX177" fmla="*/ 5667828 w 6516971"/>
                <a:gd name="connsiteY177" fmla="*/ 326571 h 3396343"/>
                <a:gd name="connsiteX178" fmla="*/ 5733143 w 6516971"/>
                <a:gd name="connsiteY178" fmla="*/ 304800 h 3396343"/>
                <a:gd name="connsiteX179" fmla="*/ 5776686 w 6516971"/>
                <a:gd name="connsiteY179" fmla="*/ 283028 h 3396343"/>
                <a:gd name="connsiteX180" fmla="*/ 5849257 w 6516971"/>
                <a:gd name="connsiteY180" fmla="*/ 254000 h 3396343"/>
                <a:gd name="connsiteX181" fmla="*/ 5878286 w 6516971"/>
                <a:gd name="connsiteY181" fmla="*/ 232228 h 3396343"/>
                <a:gd name="connsiteX182" fmla="*/ 5921828 w 6516971"/>
                <a:gd name="connsiteY182" fmla="*/ 217714 h 3396343"/>
                <a:gd name="connsiteX183" fmla="*/ 6175828 w 6516971"/>
                <a:gd name="connsiteY183" fmla="*/ 152400 h 3396343"/>
                <a:gd name="connsiteX184" fmla="*/ 6328228 w 6516971"/>
                <a:gd name="connsiteY184" fmla="*/ 123371 h 3396343"/>
                <a:gd name="connsiteX185" fmla="*/ 6422571 w 6516971"/>
                <a:gd name="connsiteY185" fmla="*/ 116114 h 3396343"/>
                <a:gd name="connsiteX186" fmla="*/ 6473371 w 6516971"/>
                <a:gd name="connsiteY186" fmla="*/ 108857 h 3396343"/>
                <a:gd name="connsiteX187" fmla="*/ 6495143 w 6516971"/>
                <a:gd name="connsiteY187" fmla="*/ 116114 h 3396343"/>
                <a:gd name="connsiteX188" fmla="*/ 6509657 w 6516971"/>
                <a:gd name="connsiteY188" fmla="*/ 123371 h 339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6516971" h="3396343">
                  <a:moveTo>
                    <a:pt x="224971" y="3396343"/>
                  </a:moveTo>
                  <a:cubicBezTo>
                    <a:pt x="212182" y="3386111"/>
                    <a:pt x="186900" y="3368075"/>
                    <a:pt x="174171" y="3352800"/>
                  </a:cubicBezTo>
                  <a:cubicBezTo>
                    <a:pt x="155995" y="3330989"/>
                    <a:pt x="144561" y="3312565"/>
                    <a:pt x="130628" y="3287486"/>
                  </a:cubicBezTo>
                  <a:cubicBezTo>
                    <a:pt x="125374" y="3278029"/>
                    <a:pt x="121368" y="3267914"/>
                    <a:pt x="116114" y="3258457"/>
                  </a:cubicBezTo>
                  <a:cubicBezTo>
                    <a:pt x="109264" y="3246127"/>
                    <a:pt x="101600" y="3234266"/>
                    <a:pt x="94343" y="3222171"/>
                  </a:cubicBezTo>
                  <a:cubicBezTo>
                    <a:pt x="89539" y="3205359"/>
                    <a:pt x="80266" y="3170120"/>
                    <a:pt x="72571" y="3149600"/>
                  </a:cubicBezTo>
                  <a:cubicBezTo>
                    <a:pt x="67997" y="3137402"/>
                    <a:pt x="62176" y="3125673"/>
                    <a:pt x="58057" y="3113314"/>
                  </a:cubicBezTo>
                  <a:cubicBezTo>
                    <a:pt x="54903" y="3103852"/>
                    <a:pt x="53666" y="3093839"/>
                    <a:pt x="50800" y="3084286"/>
                  </a:cubicBezTo>
                  <a:cubicBezTo>
                    <a:pt x="46404" y="3069632"/>
                    <a:pt x="39997" y="3055586"/>
                    <a:pt x="36286" y="3040743"/>
                  </a:cubicBezTo>
                  <a:cubicBezTo>
                    <a:pt x="33867" y="3031067"/>
                    <a:pt x="31768" y="3021304"/>
                    <a:pt x="29028" y="3011714"/>
                  </a:cubicBezTo>
                  <a:cubicBezTo>
                    <a:pt x="19807" y="2979440"/>
                    <a:pt x="22075" y="2998721"/>
                    <a:pt x="14514" y="2960914"/>
                  </a:cubicBezTo>
                  <a:cubicBezTo>
                    <a:pt x="5511" y="2915898"/>
                    <a:pt x="5003" y="2894826"/>
                    <a:pt x="0" y="2844800"/>
                  </a:cubicBezTo>
                  <a:cubicBezTo>
                    <a:pt x="2419" y="2830286"/>
                    <a:pt x="5176" y="2815824"/>
                    <a:pt x="7257" y="2801257"/>
                  </a:cubicBezTo>
                  <a:cubicBezTo>
                    <a:pt x="12306" y="2765916"/>
                    <a:pt x="14351" y="2734283"/>
                    <a:pt x="21771" y="2699657"/>
                  </a:cubicBezTo>
                  <a:cubicBezTo>
                    <a:pt x="43944" y="2596186"/>
                    <a:pt x="27753" y="2675094"/>
                    <a:pt x="43543" y="2619828"/>
                  </a:cubicBezTo>
                  <a:cubicBezTo>
                    <a:pt x="46283" y="2610238"/>
                    <a:pt x="46871" y="2599967"/>
                    <a:pt x="50800" y="2590800"/>
                  </a:cubicBezTo>
                  <a:cubicBezTo>
                    <a:pt x="54236" y="2582783"/>
                    <a:pt x="61413" y="2576829"/>
                    <a:pt x="65314" y="2569028"/>
                  </a:cubicBezTo>
                  <a:cubicBezTo>
                    <a:pt x="68735" y="2562186"/>
                    <a:pt x="69150" y="2554099"/>
                    <a:pt x="72571" y="2547257"/>
                  </a:cubicBezTo>
                  <a:cubicBezTo>
                    <a:pt x="76472" y="2539456"/>
                    <a:pt x="82759" y="2533059"/>
                    <a:pt x="87086" y="2525486"/>
                  </a:cubicBezTo>
                  <a:cubicBezTo>
                    <a:pt x="92453" y="2516093"/>
                    <a:pt x="94958" y="2504997"/>
                    <a:pt x="101600" y="2496457"/>
                  </a:cubicBezTo>
                  <a:cubicBezTo>
                    <a:pt x="112102" y="2482955"/>
                    <a:pt x="125791" y="2472266"/>
                    <a:pt x="137886" y="2460171"/>
                  </a:cubicBezTo>
                  <a:cubicBezTo>
                    <a:pt x="140305" y="2452914"/>
                    <a:pt x="140364" y="2444373"/>
                    <a:pt x="145143" y="2438400"/>
                  </a:cubicBezTo>
                  <a:cubicBezTo>
                    <a:pt x="150591" y="2431589"/>
                    <a:pt x="160292" y="2429562"/>
                    <a:pt x="166914" y="2423886"/>
                  </a:cubicBezTo>
                  <a:cubicBezTo>
                    <a:pt x="177304" y="2414980"/>
                    <a:pt x="187733" y="2405805"/>
                    <a:pt x="195943" y="2394857"/>
                  </a:cubicBezTo>
                  <a:cubicBezTo>
                    <a:pt x="203200" y="2385181"/>
                    <a:pt x="209161" y="2374381"/>
                    <a:pt x="217714" y="2365828"/>
                  </a:cubicBezTo>
                  <a:cubicBezTo>
                    <a:pt x="223881" y="2359661"/>
                    <a:pt x="231913" y="2355641"/>
                    <a:pt x="239486" y="2351314"/>
                  </a:cubicBezTo>
                  <a:cubicBezTo>
                    <a:pt x="269003" y="2334447"/>
                    <a:pt x="265793" y="2337480"/>
                    <a:pt x="297543" y="2329543"/>
                  </a:cubicBezTo>
                  <a:cubicBezTo>
                    <a:pt x="512936" y="2345498"/>
                    <a:pt x="428498" y="2335934"/>
                    <a:pt x="551543" y="2351314"/>
                  </a:cubicBezTo>
                  <a:cubicBezTo>
                    <a:pt x="565920" y="2349517"/>
                    <a:pt x="618079" y="2345362"/>
                    <a:pt x="638628" y="2336800"/>
                  </a:cubicBezTo>
                  <a:cubicBezTo>
                    <a:pt x="658601" y="2328478"/>
                    <a:pt x="677333" y="2317447"/>
                    <a:pt x="696686" y="2307771"/>
                  </a:cubicBezTo>
                  <a:cubicBezTo>
                    <a:pt x="706362" y="2302933"/>
                    <a:pt x="717059" y="2299748"/>
                    <a:pt x="725714" y="2293257"/>
                  </a:cubicBezTo>
                  <a:cubicBezTo>
                    <a:pt x="761721" y="2266253"/>
                    <a:pt x="744679" y="2278196"/>
                    <a:pt x="776514" y="2256971"/>
                  </a:cubicBezTo>
                  <a:cubicBezTo>
                    <a:pt x="805155" y="2214009"/>
                    <a:pt x="773763" y="2255864"/>
                    <a:pt x="820057" y="2213428"/>
                  </a:cubicBezTo>
                  <a:cubicBezTo>
                    <a:pt x="840232" y="2194935"/>
                    <a:pt x="853635" y="2167610"/>
                    <a:pt x="878114" y="2155371"/>
                  </a:cubicBezTo>
                  <a:cubicBezTo>
                    <a:pt x="951658" y="2118600"/>
                    <a:pt x="860815" y="2166184"/>
                    <a:pt x="936171" y="2119086"/>
                  </a:cubicBezTo>
                  <a:cubicBezTo>
                    <a:pt x="945345" y="2113352"/>
                    <a:pt x="956397" y="2110859"/>
                    <a:pt x="965200" y="2104571"/>
                  </a:cubicBezTo>
                  <a:cubicBezTo>
                    <a:pt x="973551" y="2098606"/>
                    <a:pt x="979028" y="2089299"/>
                    <a:pt x="986971" y="2082800"/>
                  </a:cubicBezTo>
                  <a:cubicBezTo>
                    <a:pt x="1005693" y="2067482"/>
                    <a:pt x="1025676" y="2053771"/>
                    <a:pt x="1045028" y="2039257"/>
                  </a:cubicBezTo>
                  <a:lnTo>
                    <a:pt x="1132114" y="1973943"/>
                  </a:lnTo>
                  <a:cubicBezTo>
                    <a:pt x="1240856" y="1892386"/>
                    <a:pt x="1091920" y="2006226"/>
                    <a:pt x="1182914" y="1930400"/>
                  </a:cubicBezTo>
                  <a:cubicBezTo>
                    <a:pt x="1189615" y="1924816"/>
                    <a:pt x="1197875" y="1921335"/>
                    <a:pt x="1204686" y="1915886"/>
                  </a:cubicBezTo>
                  <a:cubicBezTo>
                    <a:pt x="1216606" y="1906350"/>
                    <a:pt x="1234799" y="1882924"/>
                    <a:pt x="1240971" y="1872343"/>
                  </a:cubicBezTo>
                  <a:cubicBezTo>
                    <a:pt x="1251873" y="1853654"/>
                    <a:pt x="1270000" y="1814286"/>
                    <a:pt x="1270000" y="1814286"/>
                  </a:cubicBezTo>
                  <a:cubicBezTo>
                    <a:pt x="1272799" y="1803091"/>
                    <a:pt x="1284514" y="1758184"/>
                    <a:pt x="1284514" y="1748971"/>
                  </a:cubicBezTo>
                  <a:cubicBezTo>
                    <a:pt x="1284514" y="1722252"/>
                    <a:pt x="1281036" y="1695594"/>
                    <a:pt x="1277257" y="1669143"/>
                  </a:cubicBezTo>
                  <a:cubicBezTo>
                    <a:pt x="1276175" y="1661570"/>
                    <a:pt x="1272013" y="1654751"/>
                    <a:pt x="1270000" y="1647371"/>
                  </a:cubicBezTo>
                  <a:cubicBezTo>
                    <a:pt x="1264751" y="1628126"/>
                    <a:pt x="1260966" y="1608494"/>
                    <a:pt x="1255486" y="1589314"/>
                  </a:cubicBezTo>
                  <a:cubicBezTo>
                    <a:pt x="1250648" y="1572381"/>
                    <a:pt x="1245605" y="1555504"/>
                    <a:pt x="1240971" y="1538514"/>
                  </a:cubicBezTo>
                  <a:cubicBezTo>
                    <a:pt x="1215059" y="1443507"/>
                    <a:pt x="1260003" y="1604055"/>
                    <a:pt x="1226457" y="1458686"/>
                  </a:cubicBezTo>
                  <a:cubicBezTo>
                    <a:pt x="1223017" y="1443778"/>
                    <a:pt x="1215654" y="1429986"/>
                    <a:pt x="1211943" y="1415143"/>
                  </a:cubicBezTo>
                  <a:cubicBezTo>
                    <a:pt x="1209524" y="1405467"/>
                    <a:pt x="1208737" y="1395228"/>
                    <a:pt x="1204686" y="1386114"/>
                  </a:cubicBezTo>
                  <a:cubicBezTo>
                    <a:pt x="1198957" y="1373224"/>
                    <a:pt x="1189764" y="1362158"/>
                    <a:pt x="1182914" y="1349828"/>
                  </a:cubicBezTo>
                  <a:cubicBezTo>
                    <a:pt x="1177660" y="1340371"/>
                    <a:pt x="1174891" y="1329454"/>
                    <a:pt x="1168400" y="1320800"/>
                  </a:cubicBezTo>
                  <a:cubicBezTo>
                    <a:pt x="1160189" y="1309853"/>
                    <a:pt x="1148277" y="1302161"/>
                    <a:pt x="1139371" y="1291771"/>
                  </a:cubicBezTo>
                  <a:cubicBezTo>
                    <a:pt x="1133695" y="1285149"/>
                    <a:pt x="1131024" y="1276167"/>
                    <a:pt x="1124857" y="1270000"/>
                  </a:cubicBezTo>
                  <a:cubicBezTo>
                    <a:pt x="1118690" y="1263833"/>
                    <a:pt x="1109786" y="1261070"/>
                    <a:pt x="1103086" y="1255486"/>
                  </a:cubicBezTo>
                  <a:cubicBezTo>
                    <a:pt x="1088218" y="1243096"/>
                    <a:pt x="1071310" y="1218737"/>
                    <a:pt x="1052286" y="1211943"/>
                  </a:cubicBezTo>
                  <a:cubicBezTo>
                    <a:pt x="1029053" y="1203646"/>
                    <a:pt x="1003647" y="1203411"/>
                    <a:pt x="979714" y="1197428"/>
                  </a:cubicBezTo>
                  <a:lnTo>
                    <a:pt x="950686" y="1190171"/>
                  </a:lnTo>
                  <a:cubicBezTo>
                    <a:pt x="936172" y="1192590"/>
                    <a:pt x="921531" y="1194345"/>
                    <a:pt x="907143" y="1197428"/>
                  </a:cubicBezTo>
                  <a:cubicBezTo>
                    <a:pt x="887638" y="1201608"/>
                    <a:pt x="849086" y="1211943"/>
                    <a:pt x="849086" y="1211943"/>
                  </a:cubicBezTo>
                  <a:cubicBezTo>
                    <a:pt x="841829" y="1216781"/>
                    <a:pt x="834015" y="1220873"/>
                    <a:pt x="827314" y="1226457"/>
                  </a:cubicBezTo>
                  <a:cubicBezTo>
                    <a:pt x="806361" y="1243917"/>
                    <a:pt x="805299" y="1248594"/>
                    <a:pt x="791028" y="1270000"/>
                  </a:cubicBezTo>
                  <a:cubicBezTo>
                    <a:pt x="788609" y="1277257"/>
                    <a:pt x="785784" y="1284391"/>
                    <a:pt x="783771" y="1291771"/>
                  </a:cubicBezTo>
                  <a:cubicBezTo>
                    <a:pt x="778522" y="1311016"/>
                    <a:pt x="769257" y="1349828"/>
                    <a:pt x="769257" y="1349828"/>
                  </a:cubicBezTo>
                  <a:cubicBezTo>
                    <a:pt x="771676" y="1376438"/>
                    <a:pt x="772735" y="1403206"/>
                    <a:pt x="776514" y="1429657"/>
                  </a:cubicBezTo>
                  <a:cubicBezTo>
                    <a:pt x="780003" y="1454078"/>
                    <a:pt x="786972" y="1477894"/>
                    <a:pt x="791028" y="1502228"/>
                  </a:cubicBezTo>
                  <a:cubicBezTo>
                    <a:pt x="793447" y="1516742"/>
                    <a:pt x="795400" y="1531342"/>
                    <a:pt x="798286" y="1545771"/>
                  </a:cubicBezTo>
                  <a:cubicBezTo>
                    <a:pt x="800242" y="1555551"/>
                    <a:pt x="803705" y="1564997"/>
                    <a:pt x="805543" y="1574800"/>
                  </a:cubicBezTo>
                  <a:cubicBezTo>
                    <a:pt x="810966" y="1603725"/>
                    <a:pt x="810751" y="1633967"/>
                    <a:pt x="820057" y="1661886"/>
                  </a:cubicBezTo>
                  <a:cubicBezTo>
                    <a:pt x="831080" y="1694955"/>
                    <a:pt x="829363" y="1688754"/>
                    <a:pt x="841828" y="1734457"/>
                  </a:cubicBezTo>
                  <a:cubicBezTo>
                    <a:pt x="846430" y="1751331"/>
                    <a:pt x="849392" y="1769037"/>
                    <a:pt x="856343" y="1785257"/>
                  </a:cubicBezTo>
                  <a:cubicBezTo>
                    <a:pt x="860605" y="1795201"/>
                    <a:pt x="866595" y="1804342"/>
                    <a:pt x="870857" y="1814286"/>
                  </a:cubicBezTo>
                  <a:cubicBezTo>
                    <a:pt x="873870" y="1821317"/>
                    <a:pt x="874949" y="1829093"/>
                    <a:pt x="878114" y="1836057"/>
                  </a:cubicBezTo>
                  <a:cubicBezTo>
                    <a:pt x="894585" y="1872292"/>
                    <a:pt x="901776" y="1888053"/>
                    <a:pt x="921657" y="1915886"/>
                  </a:cubicBezTo>
                  <a:cubicBezTo>
                    <a:pt x="928687" y="1925728"/>
                    <a:pt x="937018" y="1934657"/>
                    <a:pt x="943428" y="1944914"/>
                  </a:cubicBezTo>
                  <a:cubicBezTo>
                    <a:pt x="987841" y="2015974"/>
                    <a:pt x="921621" y="1926315"/>
                    <a:pt x="979714" y="2010228"/>
                  </a:cubicBezTo>
                  <a:cubicBezTo>
                    <a:pt x="993484" y="2030117"/>
                    <a:pt x="1009838" y="2048158"/>
                    <a:pt x="1023257" y="2068286"/>
                  </a:cubicBezTo>
                  <a:cubicBezTo>
                    <a:pt x="1055339" y="2116408"/>
                    <a:pt x="1017631" y="2062930"/>
                    <a:pt x="1059543" y="2111828"/>
                  </a:cubicBezTo>
                  <a:cubicBezTo>
                    <a:pt x="1067415" y="2121011"/>
                    <a:pt x="1072761" y="2132304"/>
                    <a:pt x="1081314" y="2140857"/>
                  </a:cubicBezTo>
                  <a:cubicBezTo>
                    <a:pt x="1087481" y="2147024"/>
                    <a:pt x="1095989" y="2150301"/>
                    <a:pt x="1103086" y="2155371"/>
                  </a:cubicBezTo>
                  <a:cubicBezTo>
                    <a:pt x="1112928" y="2162401"/>
                    <a:pt x="1122272" y="2170113"/>
                    <a:pt x="1132114" y="2177143"/>
                  </a:cubicBezTo>
                  <a:cubicBezTo>
                    <a:pt x="1139211" y="2182213"/>
                    <a:pt x="1146788" y="2186587"/>
                    <a:pt x="1153886" y="2191657"/>
                  </a:cubicBezTo>
                  <a:cubicBezTo>
                    <a:pt x="1163728" y="2198687"/>
                    <a:pt x="1173731" y="2205557"/>
                    <a:pt x="1182914" y="2213428"/>
                  </a:cubicBezTo>
                  <a:cubicBezTo>
                    <a:pt x="1190707" y="2220107"/>
                    <a:pt x="1195775" y="2230108"/>
                    <a:pt x="1204686" y="2235200"/>
                  </a:cubicBezTo>
                  <a:cubicBezTo>
                    <a:pt x="1213346" y="2240148"/>
                    <a:pt x="1224038" y="2240038"/>
                    <a:pt x="1233714" y="2242457"/>
                  </a:cubicBezTo>
                  <a:cubicBezTo>
                    <a:pt x="1240971" y="2247295"/>
                    <a:pt x="1247469" y="2253535"/>
                    <a:pt x="1255486" y="2256971"/>
                  </a:cubicBezTo>
                  <a:cubicBezTo>
                    <a:pt x="1297901" y="2275148"/>
                    <a:pt x="1368793" y="2258961"/>
                    <a:pt x="1400628" y="2256971"/>
                  </a:cubicBezTo>
                  <a:cubicBezTo>
                    <a:pt x="1415142" y="2249714"/>
                    <a:pt x="1430669" y="2244201"/>
                    <a:pt x="1444171" y="2235200"/>
                  </a:cubicBezTo>
                  <a:cubicBezTo>
                    <a:pt x="1452711" y="2229507"/>
                    <a:pt x="1458058" y="2219998"/>
                    <a:pt x="1465943" y="2213428"/>
                  </a:cubicBezTo>
                  <a:cubicBezTo>
                    <a:pt x="1472643" y="2207844"/>
                    <a:pt x="1480457" y="2203752"/>
                    <a:pt x="1487714" y="2198914"/>
                  </a:cubicBezTo>
                  <a:cubicBezTo>
                    <a:pt x="1517409" y="2154371"/>
                    <a:pt x="1496061" y="2183310"/>
                    <a:pt x="1560286" y="2119086"/>
                  </a:cubicBezTo>
                  <a:lnTo>
                    <a:pt x="1560286" y="2119086"/>
                  </a:lnTo>
                  <a:cubicBezTo>
                    <a:pt x="1569962" y="2106991"/>
                    <a:pt x="1578361" y="2093753"/>
                    <a:pt x="1589314" y="2082800"/>
                  </a:cubicBezTo>
                  <a:cubicBezTo>
                    <a:pt x="1597867" y="2074247"/>
                    <a:pt x="1609790" y="2069581"/>
                    <a:pt x="1618343" y="2061028"/>
                  </a:cubicBezTo>
                  <a:cubicBezTo>
                    <a:pt x="1626895" y="2052476"/>
                    <a:pt x="1631562" y="2040552"/>
                    <a:pt x="1640114" y="2032000"/>
                  </a:cubicBezTo>
                  <a:cubicBezTo>
                    <a:pt x="1651067" y="2021047"/>
                    <a:pt x="1665447" y="2013924"/>
                    <a:pt x="1676400" y="2002971"/>
                  </a:cubicBezTo>
                  <a:cubicBezTo>
                    <a:pt x="1684952" y="1994419"/>
                    <a:pt x="1689619" y="1982495"/>
                    <a:pt x="1698171" y="1973943"/>
                  </a:cubicBezTo>
                  <a:cubicBezTo>
                    <a:pt x="1709124" y="1962990"/>
                    <a:pt x="1723888" y="1956238"/>
                    <a:pt x="1734457" y="1944914"/>
                  </a:cubicBezTo>
                  <a:cubicBezTo>
                    <a:pt x="1793363" y="1881800"/>
                    <a:pt x="1801618" y="1859269"/>
                    <a:pt x="1850571" y="1792514"/>
                  </a:cubicBezTo>
                  <a:cubicBezTo>
                    <a:pt x="1859731" y="1780023"/>
                    <a:pt x="1871008" y="1769116"/>
                    <a:pt x="1879600" y="1756228"/>
                  </a:cubicBezTo>
                  <a:cubicBezTo>
                    <a:pt x="1885601" y="1747227"/>
                    <a:pt x="1888380" y="1736374"/>
                    <a:pt x="1894114" y="1727200"/>
                  </a:cubicBezTo>
                  <a:cubicBezTo>
                    <a:pt x="1905944" y="1708272"/>
                    <a:pt x="1938609" y="1673542"/>
                    <a:pt x="1944914" y="1654628"/>
                  </a:cubicBezTo>
                  <a:cubicBezTo>
                    <a:pt x="1947333" y="1647371"/>
                    <a:pt x="1949158" y="1639888"/>
                    <a:pt x="1952171" y="1632857"/>
                  </a:cubicBezTo>
                  <a:cubicBezTo>
                    <a:pt x="1963220" y="1607077"/>
                    <a:pt x="1966624" y="1603921"/>
                    <a:pt x="1981200" y="1582057"/>
                  </a:cubicBezTo>
                  <a:cubicBezTo>
                    <a:pt x="2001598" y="1500464"/>
                    <a:pt x="1968112" y="1629740"/>
                    <a:pt x="2010228" y="1494971"/>
                  </a:cubicBezTo>
                  <a:cubicBezTo>
                    <a:pt x="2024964" y="1447817"/>
                    <a:pt x="2025290" y="1433082"/>
                    <a:pt x="2032000" y="1386114"/>
                  </a:cubicBezTo>
                  <a:cubicBezTo>
                    <a:pt x="2029581" y="1337733"/>
                    <a:pt x="2028606" y="1289258"/>
                    <a:pt x="2024743" y="1240971"/>
                  </a:cubicBezTo>
                  <a:cubicBezTo>
                    <a:pt x="2018169" y="1158790"/>
                    <a:pt x="2001358" y="1257911"/>
                    <a:pt x="2024743" y="1117600"/>
                  </a:cubicBezTo>
                  <a:cubicBezTo>
                    <a:pt x="2027258" y="1102509"/>
                    <a:pt x="2034419" y="1088571"/>
                    <a:pt x="2039257" y="1074057"/>
                  </a:cubicBezTo>
                  <a:cubicBezTo>
                    <a:pt x="2041676" y="1066800"/>
                    <a:pt x="2041105" y="1057695"/>
                    <a:pt x="2046514" y="1052286"/>
                  </a:cubicBezTo>
                  <a:cubicBezTo>
                    <a:pt x="2113149" y="985646"/>
                    <a:pt x="1987653" y="1114211"/>
                    <a:pt x="2075543" y="1008743"/>
                  </a:cubicBezTo>
                  <a:cubicBezTo>
                    <a:pt x="2081127" y="1002043"/>
                    <a:pt x="2089918" y="998851"/>
                    <a:pt x="2097314" y="994228"/>
                  </a:cubicBezTo>
                  <a:cubicBezTo>
                    <a:pt x="2166124" y="951221"/>
                    <a:pt x="2106137" y="986300"/>
                    <a:pt x="2155371" y="965200"/>
                  </a:cubicBezTo>
                  <a:cubicBezTo>
                    <a:pt x="2165315" y="960938"/>
                    <a:pt x="2174290" y="954537"/>
                    <a:pt x="2184400" y="950686"/>
                  </a:cubicBezTo>
                  <a:cubicBezTo>
                    <a:pt x="2225153" y="935161"/>
                    <a:pt x="2267687" y="924322"/>
                    <a:pt x="2307771" y="907143"/>
                  </a:cubicBezTo>
                  <a:cubicBezTo>
                    <a:pt x="2406911" y="864653"/>
                    <a:pt x="2312627" y="903397"/>
                    <a:pt x="2402114" y="870857"/>
                  </a:cubicBezTo>
                  <a:cubicBezTo>
                    <a:pt x="2414357" y="866405"/>
                    <a:pt x="2425922" y="860086"/>
                    <a:pt x="2438400" y="856343"/>
                  </a:cubicBezTo>
                  <a:cubicBezTo>
                    <a:pt x="2450215" y="852799"/>
                    <a:pt x="2462786" y="852332"/>
                    <a:pt x="2474686" y="849086"/>
                  </a:cubicBezTo>
                  <a:cubicBezTo>
                    <a:pt x="2489446" y="845060"/>
                    <a:pt x="2503162" y="837230"/>
                    <a:pt x="2518228" y="834571"/>
                  </a:cubicBezTo>
                  <a:cubicBezTo>
                    <a:pt x="2544541" y="829927"/>
                    <a:pt x="2571447" y="829733"/>
                    <a:pt x="2598057" y="827314"/>
                  </a:cubicBezTo>
                  <a:cubicBezTo>
                    <a:pt x="2610152" y="824895"/>
                    <a:pt x="2622008" y="820057"/>
                    <a:pt x="2634343" y="820057"/>
                  </a:cubicBezTo>
                  <a:cubicBezTo>
                    <a:pt x="2695381" y="820057"/>
                    <a:pt x="2684866" y="825807"/>
                    <a:pt x="2728686" y="834571"/>
                  </a:cubicBezTo>
                  <a:cubicBezTo>
                    <a:pt x="2743114" y="837457"/>
                    <a:pt x="2757714" y="839409"/>
                    <a:pt x="2772228" y="841828"/>
                  </a:cubicBezTo>
                  <a:cubicBezTo>
                    <a:pt x="2859306" y="899881"/>
                    <a:pt x="2787955" y="844250"/>
                    <a:pt x="2830286" y="892628"/>
                  </a:cubicBezTo>
                  <a:cubicBezTo>
                    <a:pt x="2841550" y="905501"/>
                    <a:pt x="2858921" y="913615"/>
                    <a:pt x="2866571" y="928914"/>
                  </a:cubicBezTo>
                  <a:cubicBezTo>
                    <a:pt x="2871409" y="938590"/>
                    <a:pt x="2874328" y="949495"/>
                    <a:pt x="2881086" y="957943"/>
                  </a:cubicBezTo>
                  <a:cubicBezTo>
                    <a:pt x="2893908" y="973971"/>
                    <a:pt x="2910114" y="986972"/>
                    <a:pt x="2924628" y="1001486"/>
                  </a:cubicBezTo>
                  <a:cubicBezTo>
                    <a:pt x="2929466" y="1006324"/>
                    <a:pt x="2935348" y="1010307"/>
                    <a:pt x="2939143" y="1016000"/>
                  </a:cubicBezTo>
                  <a:cubicBezTo>
                    <a:pt x="2946905" y="1027644"/>
                    <a:pt x="2955764" y="1044015"/>
                    <a:pt x="2968171" y="1052286"/>
                  </a:cubicBezTo>
                  <a:cubicBezTo>
                    <a:pt x="2977172" y="1058287"/>
                    <a:pt x="2987807" y="1061433"/>
                    <a:pt x="2997200" y="1066800"/>
                  </a:cubicBezTo>
                  <a:cubicBezTo>
                    <a:pt x="3019500" y="1079543"/>
                    <a:pt x="3021679" y="1087054"/>
                    <a:pt x="3048000" y="1095828"/>
                  </a:cubicBezTo>
                  <a:cubicBezTo>
                    <a:pt x="3059702" y="1099729"/>
                    <a:pt x="3072191" y="1100667"/>
                    <a:pt x="3084286" y="1103086"/>
                  </a:cubicBezTo>
                  <a:cubicBezTo>
                    <a:pt x="3122991" y="1100667"/>
                    <a:pt x="3161875" y="1100273"/>
                    <a:pt x="3200400" y="1095828"/>
                  </a:cubicBezTo>
                  <a:cubicBezTo>
                    <a:pt x="3224907" y="1093000"/>
                    <a:pt x="3272971" y="1081314"/>
                    <a:pt x="3272971" y="1081314"/>
                  </a:cubicBezTo>
                  <a:cubicBezTo>
                    <a:pt x="3302000" y="1066800"/>
                    <a:pt x="3330778" y="1051774"/>
                    <a:pt x="3360057" y="1037771"/>
                  </a:cubicBezTo>
                  <a:cubicBezTo>
                    <a:pt x="3386426" y="1025160"/>
                    <a:pt x="3439886" y="1001486"/>
                    <a:pt x="3439886" y="1001486"/>
                  </a:cubicBezTo>
                  <a:cubicBezTo>
                    <a:pt x="3459136" y="982236"/>
                    <a:pt x="3503218" y="941895"/>
                    <a:pt x="3519714" y="914400"/>
                  </a:cubicBezTo>
                  <a:cubicBezTo>
                    <a:pt x="3526416" y="903229"/>
                    <a:pt x="3529390" y="890209"/>
                    <a:pt x="3534228" y="878114"/>
                  </a:cubicBezTo>
                  <a:cubicBezTo>
                    <a:pt x="3536647" y="861181"/>
                    <a:pt x="3541486" y="844419"/>
                    <a:pt x="3541486" y="827314"/>
                  </a:cubicBezTo>
                  <a:cubicBezTo>
                    <a:pt x="3541486" y="821138"/>
                    <a:pt x="3529006" y="742469"/>
                    <a:pt x="3526971" y="732971"/>
                  </a:cubicBezTo>
                  <a:cubicBezTo>
                    <a:pt x="3522791" y="713466"/>
                    <a:pt x="3514931" y="694708"/>
                    <a:pt x="3512457" y="674914"/>
                  </a:cubicBezTo>
                  <a:cubicBezTo>
                    <a:pt x="3510038" y="655562"/>
                    <a:pt x="3509930" y="635778"/>
                    <a:pt x="3505200" y="616857"/>
                  </a:cubicBezTo>
                  <a:cubicBezTo>
                    <a:pt x="3500325" y="597357"/>
                    <a:pt x="3485771" y="582857"/>
                    <a:pt x="3476171" y="566057"/>
                  </a:cubicBezTo>
                  <a:cubicBezTo>
                    <a:pt x="3470804" y="556664"/>
                    <a:pt x="3466495" y="546704"/>
                    <a:pt x="3461657" y="537028"/>
                  </a:cubicBezTo>
                  <a:cubicBezTo>
                    <a:pt x="3450545" y="481470"/>
                    <a:pt x="3445803" y="474453"/>
                    <a:pt x="3461657" y="399143"/>
                  </a:cubicBezTo>
                  <a:cubicBezTo>
                    <a:pt x="3464563" y="385340"/>
                    <a:pt x="3475604" y="374593"/>
                    <a:pt x="3483428" y="362857"/>
                  </a:cubicBezTo>
                  <a:cubicBezTo>
                    <a:pt x="3490137" y="352793"/>
                    <a:pt x="3498170" y="343670"/>
                    <a:pt x="3505200" y="333828"/>
                  </a:cubicBezTo>
                  <a:cubicBezTo>
                    <a:pt x="3522363" y="309800"/>
                    <a:pt x="3538972" y="285380"/>
                    <a:pt x="3556000" y="261257"/>
                  </a:cubicBezTo>
                  <a:cubicBezTo>
                    <a:pt x="3568001" y="244256"/>
                    <a:pt x="3580191" y="227390"/>
                    <a:pt x="3592286" y="210457"/>
                  </a:cubicBezTo>
                  <a:cubicBezTo>
                    <a:pt x="3619022" y="173026"/>
                    <a:pt x="3625367" y="158257"/>
                    <a:pt x="3657600" y="130628"/>
                  </a:cubicBezTo>
                  <a:cubicBezTo>
                    <a:pt x="3664222" y="124952"/>
                    <a:pt x="3672274" y="121183"/>
                    <a:pt x="3679371" y="116114"/>
                  </a:cubicBezTo>
                  <a:cubicBezTo>
                    <a:pt x="3718765" y="87976"/>
                    <a:pt x="3706343" y="91743"/>
                    <a:pt x="3759200" y="65314"/>
                  </a:cubicBezTo>
                  <a:cubicBezTo>
                    <a:pt x="3766042" y="61893"/>
                    <a:pt x="3774129" y="61478"/>
                    <a:pt x="3780971" y="58057"/>
                  </a:cubicBezTo>
                  <a:cubicBezTo>
                    <a:pt x="3788772" y="54156"/>
                    <a:pt x="3794645" y="46782"/>
                    <a:pt x="3802743" y="43543"/>
                  </a:cubicBezTo>
                  <a:cubicBezTo>
                    <a:pt x="3819094" y="37002"/>
                    <a:pt x="3836527" y="33566"/>
                    <a:pt x="3853543" y="29028"/>
                  </a:cubicBezTo>
                  <a:cubicBezTo>
                    <a:pt x="3927017" y="9435"/>
                    <a:pt x="3901706" y="15503"/>
                    <a:pt x="3984171" y="7257"/>
                  </a:cubicBezTo>
                  <a:cubicBezTo>
                    <a:pt x="3993847" y="4838"/>
                    <a:pt x="4003226" y="0"/>
                    <a:pt x="4013200" y="0"/>
                  </a:cubicBezTo>
                  <a:cubicBezTo>
                    <a:pt x="4068891" y="0"/>
                    <a:pt x="4124652" y="2215"/>
                    <a:pt x="4180114" y="7257"/>
                  </a:cubicBezTo>
                  <a:cubicBezTo>
                    <a:pt x="4205999" y="9610"/>
                    <a:pt x="4251582" y="21495"/>
                    <a:pt x="4281714" y="29028"/>
                  </a:cubicBezTo>
                  <a:cubicBezTo>
                    <a:pt x="4291390" y="33866"/>
                    <a:pt x="4300698" y="39525"/>
                    <a:pt x="4310743" y="43543"/>
                  </a:cubicBezTo>
                  <a:cubicBezTo>
                    <a:pt x="4337032" y="54059"/>
                    <a:pt x="4364060" y="62629"/>
                    <a:pt x="4390571" y="72571"/>
                  </a:cubicBezTo>
                  <a:cubicBezTo>
                    <a:pt x="4402769" y="77145"/>
                    <a:pt x="4415205" y="81260"/>
                    <a:pt x="4426857" y="87086"/>
                  </a:cubicBezTo>
                  <a:cubicBezTo>
                    <a:pt x="4439917" y="93616"/>
                    <a:pt x="4498629" y="130980"/>
                    <a:pt x="4506686" y="137886"/>
                  </a:cubicBezTo>
                  <a:cubicBezTo>
                    <a:pt x="4523619" y="152400"/>
                    <a:pt x="4540225" y="167305"/>
                    <a:pt x="4557486" y="181428"/>
                  </a:cubicBezTo>
                  <a:cubicBezTo>
                    <a:pt x="4566847" y="189087"/>
                    <a:pt x="4577445" y="195198"/>
                    <a:pt x="4586514" y="203200"/>
                  </a:cubicBezTo>
                  <a:cubicBezTo>
                    <a:pt x="4618605" y="231516"/>
                    <a:pt x="4650595" y="260024"/>
                    <a:pt x="4680857" y="290286"/>
                  </a:cubicBezTo>
                  <a:cubicBezTo>
                    <a:pt x="4688114" y="297543"/>
                    <a:pt x="4695949" y="304265"/>
                    <a:pt x="4702628" y="312057"/>
                  </a:cubicBezTo>
                  <a:cubicBezTo>
                    <a:pt x="4710500" y="321241"/>
                    <a:pt x="4715039" y="333427"/>
                    <a:pt x="4724400" y="341086"/>
                  </a:cubicBezTo>
                  <a:cubicBezTo>
                    <a:pt x="4742063" y="355537"/>
                    <a:pt x="4763651" y="364442"/>
                    <a:pt x="4782457" y="377371"/>
                  </a:cubicBezTo>
                  <a:cubicBezTo>
                    <a:pt x="4802391" y="391076"/>
                    <a:pt x="4818408" y="411089"/>
                    <a:pt x="4840514" y="420914"/>
                  </a:cubicBezTo>
                  <a:cubicBezTo>
                    <a:pt x="4986774" y="485918"/>
                    <a:pt x="4923972" y="472232"/>
                    <a:pt x="5021943" y="486228"/>
                  </a:cubicBezTo>
                  <a:cubicBezTo>
                    <a:pt x="5125962" y="483809"/>
                    <a:pt x="5230324" y="487757"/>
                    <a:pt x="5334000" y="478971"/>
                  </a:cubicBezTo>
                  <a:cubicBezTo>
                    <a:pt x="5373753" y="475602"/>
                    <a:pt x="5450114" y="449943"/>
                    <a:pt x="5450114" y="449943"/>
                  </a:cubicBezTo>
                  <a:cubicBezTo>
                    <a:pt x="5468839" y="437459"/>
                    <a:pt x="5503887" y="415256"/>
                    <a:pt x="5522686" y="399143"/>
                  </a:cubicBezTo>
                  <a:cubicBezTo>
                    <a:pt x="5530478" y="392464"/>
                    <a:pt x="5536106" y="383336"/>
                    <a:pt x="5544457" y="377371"/>
                  </a:cubicBezTo>
                  <a:cubicBezTo>
                    <a:pt x="5565323" y="362467"/>
                    <a:pt x="5594119" y="357154"/>
                    <a:pt x="5617028" y="348343"/>
                  </a:cubicBezTo>
                  <a:cubicBezTo>
                    <a:pt x="5634223" y="341729"/>
                    <a:pt x="5650578" y="333040"/>
                    <a:pt x="5667828" y="326571"/>
                  </a:cubicBezTo>
                  <a:cubicBezTo>
                    <a:pt x="5689316" y="318513"/>
                    <a:pt x="5711835" y="313323"/>
                    <a:pt x="5733143" y="304800"/>
                  </a:cubicBezTo>
                  <a:cubicBezTo>
                    <a:pt x="5748210" y="298773"/>
                    <a:pt x="5761819" y="289532"/>
                    <a:pt x="5776686" y="283028"/>
                  </a:cubicBezTo>
                  <a:cubicBezTo>
                    <a:pt x="5800555" y="272585"/>
                    <a:pt x="5825954" y="265652"/>
                    <a:pt x="5849257" y="254000"/>
                  </a:cubicBezTo>
                  <a:cubicBezTo>
                    <a:pt x="5860076" y="248591"/>
                    <a:pt x="5867468" y="237637"/>
                    <a:pt x="5878286" y="232228"/>
                  </a:cubicBezTo>
                  <a:cubicBezTo>
                    <a:pt x="5891970" y="225386"/>
                    <a:pt x="5907051" y="221678"/>
                    <a:pt x="5921828" y="217714"/>
                  </a:cubicBezTo>
                  <a:cubicBezTo>
                    <a:pt x="6006263" y="195061"/>
                    <a:pt x="6089951" y="168758"/>
                    <a:pt x="6175828" y="152400"/>
                  </a:cubicBezTo>
                  <a:cubicBezTo>
                    <a:pt x="6226628" y="142724"/>
                    <a:pt x="6277065" y="130895"/>
                    <a:pt x="6328228" y="123371"/>
                  </a:cubicBezTo>
                  <a:cubicBezTo>
                    <a:pt x="6359433" y="118782"/>
                    <a:pt x="6391187" y="119252"/>
                    <a:pt x="6422571" y="116114"/>
                  </a:cubicBezTo>
                  <a:cubicBezTo>
                    <a:pt x="6439591" y="114412"/>
                    <a:pt x="6456438" y="111276"/>
                    <a:pt x="6473371" y="108857"/>
                  </a:cubicBezTo>
                  <a:cubicBezTo>
                    <a:pt x="6480628" y="111276"/>
                    <a:pt x="6488301" y="112693"/>
                    <a:pt x="6495143" y="116114"/>
                  </a:cubicBezTo>
                  <a:cubicBezTo>
                    <a:pt x="6511554" y="124319"/>
                    <a:pt x="6526300" y="140014"/>
                    <a:pt x="6509657" y="123371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7613C64E-67FE-D142-8454-9B95C77432A5}"/>
                </a:ext>
              </a:extLst>
            </p:cNvPr>
            <p:cNvSpPr txBox="1"/>
            <p:nvPr/>
          </p:nvSpPr>
          <p:spPr>
            <a:xfrm>
              <a:off x="7683503" y="6211669"/>
              <a:ext cx="12615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(general </a:t>
              </a:r>
            </a:p>
            <a:p>
              <a:r>
                <a:rPr lang="en-US" dirty="0"/>
                <a:t>computing)</a:t>
              </a: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445B945B-C8E0-E14F-A4D2-7EE855FBC05E}"/>
                </a:ext>
              </a:extLst>
            </p:cNvPr>
            <p:cNvSpPr/>
            <p:nvPr/>
          </p:nvSpPr>
          <p:spPr>
            <a:xfrm>
              <a:off x="7644112" y="6132287"/>
              <a:ext cx="1329983" cy="14603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51ECC7DD-137C-8A4B-BD4E-132EC8DA35D0}"/>
                </a:ext>
              </a:extLst>
            </p:cNvPr>
            <p:cNvSpPr txBox="1"/>
            <p:nvPr/>
          </p:nvSpPr>
          <p:spPr>
            <a:xfrm>
              <a:off x="7669509" y="2483921"/>
              <a:ext cx="1359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Industry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9554" y="1001028"/>
              <a:ext cx="1579814" cy="1571629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 rot="20526342">
            <a:off x="1677732" y="2563375"/>
            <a:ext cx="4810808" cy="1200328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Again, Web searches and training about </a:t>
            </a:r>
            <a:r>
              <a:rPr lang="en-US" sz="2400" dirty="0" err="1" smtClean="0"/>
              <a:t>git</a:t>
            </a:r>
            <a:r>
              <a:rPr lang="en-US" sz="2400" dirty="0" smtClean="0"/>
              <a:t> are often off-target, too complicated for our purposes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9437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3. Version Control </a:t>
            </a:r>
            <a:r>
              <a:rPr lang="en-US" dirty="0"/>
              <a:t>(local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dirty="0" err="1"/>
              <a:t>github.com</a:t>
            </a:r>
            <a:r>
              <a:rPr lang="en-US" dirty="0"/>
              <a:t> backup)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425" y="5488889"/>
            <a:ext cx="1266371" cy="12663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D5DA3C7C-19A7-3447-A0E1-5BE74538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425" y="5488889"/>
            <a:ext cx="1266371" cy="1266371"/>
          </a:xfrm>
          <a:prstGeom prst="rect">
            <a:avLst/>
          </a:prstGeom>
        </p:spPr>
      </p:pic>
      <p:pic>
        <p:nvPicPr>
          <p:cNvPr id="27" name="Picture 26" descr="PastedGraphic-3.png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773F0227-C0BD-4749-82CB-98FFE7BE2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816" y="5235252"/>
            <a:ext cx="1393350" cy="927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1B9A0447-7E4D-AA47-B10C-28413CF3B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4715"/>
            <a:ext cx="7219450" cy="1466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8FC04280-87F4-4C40-AC5A-DDB8FC7D3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876" y="3834032"/>
            <a:ext cx="7229326" cy="1654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C5B9870B-68F8-A14D-9F67-A52B9B20902D}"/>
              </a:ext>
            </a:extLst>
          </p:cNvPr>
          <p:cNvSpPr txBox="1"/>
          <p:nvPr/>
        </p:nvSpPr>
        <p:spPr>
          <a:xfrm>
            <a:off x="-83927" y="5702753"/>
            <a:ext cx="58207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“subway plot” shows great timeline of </a:t>
            </a:r>
          </a:p>
          <a:p>
            <a:pPr algn="ctr"/>
            <a:r>
              <a:rPr lang="en-US" sz="2800" dirty="0"/>
              <a:t>all the updates, commits, merges!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9C35E4DF-7A02-DC4D-9C12-3630DA031730}"/>
              </a:ext>
            </a:extLst>
          </p:cNvPr>
          <p:cNvCxnSpPr>
            <a:cxnSpLocks/>
          </p:cNvCxnSpPr>
          <p:nvPr/>
        </p:nvCxnSpPr>
        <p:spPr>
          <a:xfrm flipV="1">
            <a:off x="1950123" y="5116326"/>
            <a:ext cx="3244660" cy="725244"/>
          </a:xfrm>
          <a:prstGeom prst="straightConnector1">
            <a:avLst/>
          </a:prstGeom>
          <a:ln w="44450">
            <a:solidFill>
              <a:srgbClr val="FC02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0AF9CDE7-8210-C346-A07D-5401CEB88278}"/>
              </a:ext>
            </a:extLst>
          </p:cNvPr>
          <p:cNvCxnSpPr>
            <a:cxnSpLocks/>
          </p:cNvCxnSpPr>
          <p:nvPr/>
        </p:nvCxnSpPr>
        <p:spPr>
          <a:xfrm flipV="1">
            <a:off x="1950123" y="3281797"/>
            <a:ext cx="2153835" cy="2559773"/>
          </a:xfrm>
          <a:prstGeom prst="straightConnector1">
            <a:avLst/>
          </a:prstGeom>
          <a:ln w="44450">
            <a:solidFill>
              <a:srgbClr val="FC02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C02AE6B7-D11D-6147-B954-96A3C006A71B}"/>
              </a:ext>
            </a:extLst>
          </p:cNvPr>
          <p:cNvSpPr txBox="1"/>
          <p:nvPr/>
        </p:nvSpPr>
        <p:spPr>
          <a:xfrm>
            <a:off x="5209278" y="5224955"/>
            <a:ext cx="24263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C02FF"/>
                </a:solidFill>
              </a:rPr>
              <a:t>They removed it from latest version! </a:t>
            </a:r>
          </a:p>
          <a:p>
            <a:pPr algn="ctr"/>
            <a:r>
              <a:rPr lang="en-US" sz="2000" b="1" u="sng" dirty="0" err="1">
                <a:solidFill>
                  <a:srgbClr val="FC02FF"/>
                </a:solidFill>
              </a:rPr>
              <a:t>Grrr</a:t>
            </a:r>
            <a:r>
              <a:rPr lang="en-US" sz="2000" b="1" u="sng" dirty="0">
                <a:solidFill>
                  <a:srgbClr val="FC02FF"/>
                </a:solidFill>
              </a:rPr>
              <a:t>! </a:t>
            </a:r>
          </a:p>
          <a:p>
            <a:pPr algn="ctr"/>
            <a:r>
              <a:rPr lang="en-US" sz="2000" b="1" dirty="0">
                <a:solidFill>
                  <a:srgbClr val="FC02FF"/>
                </a:solidFill>
              </a:rPr>
              <a:t>Get old “223” version!</a:t>
            </a:r>
            <a:endParaRPr lang="en-US" sz="20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6607B661-098E-234D-AE7A-F8ACAF35D94F}"/>
              </a:ext>
            </a:extLst>
          </p:cNvPr>
          <p:cNvSpPr txBox="1"/>
          <p:nvPr/>
        </p:nvSpPr>
        <p:spPr>
          <a:xfrm>
            <a:off x="7219450" y="2417601"/>
            <a:ext cx="193547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C02FF"/>
                </a:solidFill>
              </a:rPr>
              <a:t>* Desktop client</a:t>
            </a:r>
          </a:p>
          <a:p>
            <a:pPr algn="ctr"/>
            <a:r>
              <a:rPr lang="en-US" sz="2000" u="sng" dirty="0">
                <a:solidFill>
                  <a:srgbClr val="FC02FF"/>
                </a:solidFill>
              </a:rPr>
              <a:t>MUUCH nicer </a:t>
            </a:r>
            <a:r>
              <a:rPr lang="en-US" sz="2000" dirty="0">
                <a:solidFill>
                  <a:srgbClr val="FC02FF"/>
                </a:solidFill>
              </a:rPr>
              <a:t>than memorizing </a:t>
            </a:r>
            <a:r>
              <a:rPr lang="en-US" sz="2000" dirty="0" err="1">
                <a:solidFill>
                  <a:srgbClr val="FC02FF"/>
                </a:solidFill>
              </a:rPr>
              <a:t>git</a:t>
            </a:r>
            <a:r>
              <a:rPr lang="en-US" sz="2000" dirty="0">
                <a:solidFill>
                  <a:srgbClr val="FC02FF"/>
                </a:solidFill>
              </a:rPr>
              <a:t> commands! </a:t>
            </a:r>
          </a:p>
          <a:p>
            <a:pPr algn="ctr"/>
            <a:r>
              <a:rPr lang="en-US" b="1" i="1" dirty="0">
                <a:solidFill>
                  <a:srgbClr val="FC02FF"/>
                </a:solidFill>
              </a:rPr>
              <a:t>“sync” and “update” are not </a:t>
            </a:r>
            <a:r>
              <a:rPr lang="en-US" b="1" i="1" dirty="0" err="1">
                <a:solidFill>
                  <a:srgbClr val="FC02FF"/>
                </a:solidFill>
              </a:rPr>
              <a:t>git</a:t>
            </a:r>
            <a:r>
              <a:rPr lang="en-US" b="1" i="1" dirty="0">
                <a:solidFill>
                  <a:srgbClr val="FC02FF"/>
                </a:solidFill>
              </a:rPr>
              <a:t> commands</a:t>
            </a:r>
            <a:r>
              <a:rPr lang="en-US" dirty="0">
                <a:solidFill>
                  <a:srgbClr val="FC02FF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887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4. Collaborate!</a:t>
            </a: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D5DA3C7C-19A7-3447-A0E1-5BE74538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0EBB0726-764F-9943-807B-168A6BDC8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24" y="1981668"/>
            <a:ext cx="7413518" cy="3202889"/>
          </a:xfrm>
          <a:prstGeom prst="rect">
            <a:avLst/>
          </a:prstGeom>
        </p:spPr>
      </p:pic>
      <p:sp>
        <p:nvSpPr>
          <p:cNvPr id="13" name="Explosion 2 12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FE951B5E-E833-E842-8039-8CB83DFE942F}"/>
              </a:ext>
            </a:extLst>
          </p:cNvPr>
          <p:cNvSpPr/>
          <p:nvPr/>
        </p:nvSpPr>
        <p:spPr>
          <a:xfrm>
            <a:off x="6301424" y="2110850"/>
            <a:ext cx="1349115" cy="1179155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xplosion 2 17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30DDDE70-6DE5-7F42-997A-8580942D0547}"/>
              </a:ext>
            </a:extLst>
          </p:cNvPr>
          <p:cNvSpPr/>
          <p:nvPr/>
        </p:nvSpPr>
        <p:spPr>
          <a:xfrm>
            <a:off x="6012146" y="4433005"/>
            <a:ext cx="1738483" cy="1179155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64179173-EDA2-334E-BC7A-FCFC91E955C6}"/>
              </a:ext>
            </a:extLst>
          </p:cNvPr>
          <p:cNvSpPr txBox="1"/>
          <p:nvPr/>
        </p:nvSpPr>
        <p:spPr>
          <a:xfrm>
            <a:off x="7105814" y="2515207"/>
            <a:ext cx="20381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FORK ME!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more than </a:t>
            </a:r>
          </a:p>
          <a:p>
            <a:pPr algn="ctr"/>
            <a:r>
              <a:rPr lang="en-US" sz="2800" dirty="0"/>
              <a:t>just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b="1" dirty="0"/>
              <a:t>DOWNLOAD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F189CD4D-F376-7A4D-96CC-FF86F5E06163}"/>
              </a:ext>
            </a:extLst>
          </p:cNvPr>
          <p:cNvGrpSpPr/>
          <p:nvPr/>
        </p:nvGrpSpPr>
        <p:grpSpPr>
          <a:xfrm>
            <a:off x="119454" y="3337343"/>
            <a:ext cx="6106222" cy="3520657"/>
            <a:chOff x="119454" y="3337343"/>
            <a:chExt cx="6106222" cy="352065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470DBE33-13D5-F34B-A9A5-07A46DE7FF46}"/>
                </a:ext>
              </a:extLst>
            </p:cNvPr>
            <p:cNvSpPr txBox="1"/>
            <p:nvPr/>
          </p:nvSpPr>
          <p:spPr>
            <a:xfrm>
              <a:off x="119454" y="5288340"/>
              <a:ext cx="6106222" cy="1569660"/>
            </a:xfrm>
            <a:prstGeom prst="rect">
              <a:avLst/>
            </a:prstGeom>
            <a:noFill/>
            <a:ln>
              <a:solidFill>
                <a:srgbClr val="FC02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Improved your fork in some  generalized way? </a:t>
              </a:r>
            </a:p>
            <a:p>
              <a:pPr algn="ctr"/>
              <a:r>
                <a:rPr lang="en-US" sz="3200" dirty="0"/>
                <a:t>Send a </a:t>
              </a:r>
              <a:r>
                <a:rPr lang="en-US" sz="3200" b="1" dirty="0"/>
                <a:t>pull request</a:t>
              </a:r>
              <a:r>
                <a:rPr lang="en-US" sz="3200" dirty="0"/>
                <a:t> to the owner! 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6F1B91AE-B485-F247-81EF-DF61ECE17E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7155" y="5184557"/>
              <a:ext cx="493160" cy="178553"/>
            </a:xfrm>
            <a:prstGeom prst="straightConnector1">
              <a:avLst/>
            </a:prstGeom>
            <a:ln w="44450">
              <a:solidFill>
                <a:srgbClr val="FC02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2C266E0D-0632-C649-82DF-3E342F3B49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4489" y="3337343"/>
              <a:ext cx="155826" cy="2025767"/>
            </a:xfrm>
            <a:prstGeom prst="straightConnector1">
              <a:avLst/>
            </a:prstGeom>
            <a:ln w="44450">
              <a:solidFill>
                <a:srgbClr val="FC02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8361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42228742-2E64-9A4C-A676-17EEF815E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029" y="61058"/>
            <a:ext cx="4936733" cy="1143000"/>
          </a:xfrm>
        </p:spPr>
        <p:txBody>
          <a:bodyPr/>
          <a:lstStyle/>
          <a:p>
            <a:r>
              <a:rPr lang="en-US" u="sng" dirty="0"/>
              <a:t>Notebook Troves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B85468A3-E081-474A-B904-2D1E489C2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3029" y="1312132"/>
            <a:ext cx="5228207" cy="4433888"/>
          </a:xfrm>
        </p:spPr>
        <p:txBody>
          <a:bodyPr/>
          <a:lstStyle/>
          <a:p>
            <a:r>
              <a:rPr lang="en-US" dirty="0" err="1"/>
              <a:t>Unidata’s</a:t>
            </a:r>
            <a:r>
              <a:rPr lang="en-US" dirty="0"/>
              <a:t> educational (training) “boosters”: </a:t>
            </a:r>
          </a:p>
          <a:p>
            <a:pPr lvl="1"/>
            <a:r>
              <a:rPr lang="en-US" sz="2000" dirty="0">
                <a:hlinkClick r:id="rId2"/>
              </a:rPr>
              <a:t>https://github.com/Unidata/unidata-python-workshop/tree/master/notebooks</a:t>
            </a:r>
            <a:endParaRPr lang="en-US" sz="2000" dirty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254EAB24-9F9F-C848-A9B1-7E3A68BD0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27" y="3811713"/>
            <a:ext cx="2270587" cy="3046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8E732B66-AE86-6C4F-99CF-51C7A9127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59729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1262410">
            <a:off x="1412454" y="4707754"/>
            <a:ext cx="277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ym typeface="Wingdings"/>
              </a:rPr>
              <a:t>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/>
              <a:t>I showed this one earlier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927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0000FF"/>
                </a:solidFill>
              </a:rPr>
              <a:t>conda</a:t>
            </a:r>
            <a:r>
              <a:rPr lang="en-US" sz="2800" dirty="0"/>
              <a:t>-</a:t>
            </a:r>
            <a:r>
              <a:rPr lang="en-US" sz="6600" dirty="0" err="1">
                <a:solidFill>
                  <a:srgbClr val="FF6600"/>
                </a:solidFill>
              </a:rPr>
              <a:t>ju</a:t>
            </a:r>
            <a:r>
              <a:rPr lang="en-US" sz="6600" dirty="0" err="1">
                <a:solidFill>
                  <a:srgbClr val="008000"/>
                </a:solidFill>
              </a:rPr>
              <a:t>Py</a:t>
            </a:r>
            <a:r>
              <a:rPr lang="en-US" sz="2800" dirty="0"/>
              <a:t>-</a:t>
            </a:r>
            <a:r>
              <a:rPr lang="en-US" sz="2800" dirty="0">
                <a:solidFill>
                  <a:srgbClr val="FF0000"/>
                </a:solidFill>
              </a:rPr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564" y="4361543"/>
            <a:ext cx="9010436" cy="2409372"/>
          </a:xfrm>
        </p:spPr>
        <p:txBody>
          <a:bodyPr>
            <a:normAutofit/>
          </a:bodyPr>
          <a:lstStyle/>
          <a:p>
            <a:r>
              <a:rPr lang="en-US" sz="2800" b="1" i="1" dirty="0" err="1">
                <a:solidFill>
                  <a:srgbClr val="002060"/>
                </a:solidFill>
              </a:rPr>
              <a:t>jupyter</a:t>
            </a:r>
            <a:r>
              <a:rPr lang="en-US" sz="2800" b="1" i="1" dirty="0">
                <a:solidFill>
                  <a:srgbClr val="002060"/>
                </a:solidFill>
              </a:rPr>
              <a:t> notebook </a:t>
            </a:r>
            <a:r>
              <a:rPr lang="en-US" sz="2800" dirty="0">
                <a:solidFill>
                  <a:srgbClr val="002060"/>
                </a:solidFill>
              </a:rPr>
              <a:t>process</a:t>
            </a:r>
            <a:r>
              <a:rPr lang="en-US" sz="2800" i="1" dirty="0">
                <a:solidFill>
                  <a:srgbClr val="002060"/>
                </a:solidFill>
              </a:rPr>
              <a:t> </a:t>
            </a:r>
            <a:r>
              <a:rPr lang="en-US" sz="2800" dirty="0">
                <a:solidFill>
                  <a:srgbClr val="002060"/>
                </a:solidFill>
              </a:rPr>
              <a:t>manages OS-level resources 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</a:rPr>
              <a:t>streams its I/O to port 8888, in browser-ese</a:t>
            </a:r>
          </a:p>
          <a:p>
            <a:r>
              <a:rPr lang="en-US" sz="2800" b="1" i="1" dirty="0">
                <a:solidFill>
                  <a:srgbClr val="002060"/>
                </a:solidFill>
              </a:rPr>
              <a:t>Your browser </a:t>
            </a:r>
            <a:r>
              <a:rPr lang="en-US" sz="2800" dirty="0">
                <a:solidFill>
                  <a:srgbClr val="002060"/>
                </a:solidFill>
              </a:rPr>
              <a:t>manages the human- screen- keyboard-mouse interactions </a:t>
            </a:r>
          </a:p>
          <a:p>
            <a:pPr lvl="1"/>
            <a:r>
              <a:rPr lang="en-US" sz="2400" i="1" dirty="0">
                <a:solidFill>
                  <a:srgbClr val="002060"/>
                </a:solidFill>
              </a:rPr>
              <a:t>stable, free </a:t>
            </a:r>
            <a:r>
              <a:rPr lang="en-US" sz="2400" i="1" dirty="0" smtClean="0">
                <a:solidFill>
                  <a:srgbClr val="002060"/>
                </a:solidFill>
              </a:rPr>
              <a:t>infrastructure   -- </a:t>
            </a:r>
            <a:r>
              <a:rPr lang="en-US" sz="2400" i="1" dirty="0" smtClean="0">
                <a:solidFill>
                  <a:srgbClr val="FF0000"/>
                </a:solidFill>
              </a:rPr>
              <a:t>Firefox has problems sometimes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5B6E88C6-AF9A-FF48-8B92-3EC347CEE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315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6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0000FF"/>
                </a:solidFill>
              </a:rPr>
              <a:t>conda</a:t>
            </a:r>
            <a:r>
              <a:rPr lang="en-US" sz="2800" dirty="0"/>
              <a:t>-</a:t>
            </a:r>
            <a:r>
              <a:rPr lang="en-US" sz="6600" dirty="0" err="1">
                <a:solidFill>
                  <a:srgbClr val="FF6600"/>
                </a:solidFill>
              </a:rPr>
              <a:t>ju</a:t>
            </a:r>
            <a:r>
              <a:rPr lang="en-US" sz="6600" dirty="0" err="1">
                <a:solidFill>
                  <a:srgbClr val="008000"/>
                </a:solidFill>
              </a:rPr>
              <a:t>Py</a:t>
            </a:r>
            <a:r>
              <a:rPr lang="en-US" sz="2800" dirty="0"/>
              <a:t>-</a:t>
            </a:r>
            <a:r>
              <a:rPr lang="en-US" sz="2800" dirty="0">
                <a:solidFill>
                  <a:srgbClr val="FF0000"/>
                </a:solidFill>
              </a:rPr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832208"/>
            <a:ext cx="8657772" cy="59387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Formerly “</a:t>
            </a:r>
            <a:r>
              <a:rPr lang="en-US" sz="2800" dirty="0" err="1">
                <a:solidFill>
                  <a:srgbClr val="002060"/>
                </a:solidFill>
              </a:rPr>
              <a:t>iPython</a:t>
            </a:r>
            <a:r>
              <a:rPr lang="en-US" sz="2800" dirty="0">
                <a:solidFill>
                  <a:srgbClr val="002060"/>
                </a:solidFill>
              </a:rPr>
              <a:t> notebook”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</a:rPr>
              <a:t>file suffix remains .</a:t>
            </a:r>
            <a:r>
              <a:rPr lang="en-US" sz="2400" dirty="0" err="1">
                <a:solidFill>
                  <a:srgbClr val="008000"/>
                </a:solidFill>
              </a:rPr>
              <a:t>ipynb</a:t>
            </a:r>
            <a:endParaRPr lang="en-US" sz="2400" dirty="0">
              <a:solidFill>
                <a:srgbClr val="002060"/>
              </a:solidFill>
            </a:endParaRPr>
          </a:p>
          <a:p>
            <a:pPr lvl="2"/>
            <a:r>
              <a:rPr lang="en-US" sz="2000" dirty="0">
                <a:solidFill>
                  <a:srgbClr val="002060"/>
                </a:solidFill>
              </a:rPr>
              <a:t>&amp; many services start with </a:t>
            </a:r>
            <a:r>
              <a:rPr lang="en-US" sz="2000" dirty="0" err="1">
                <a:solidFill>
                  <a:srgbClr val="008000"/>
                </a:solidFill>
              </a:rPr>
              <a:t>nb</a:t>
            </a:r>
            <a:r>
              <a:rPr lang="en-US" sz="2000" dirty="0">
                <a:solidFill>
                  <a:srgbClr val="002060"/>
                </a:solidFill>
              </a:rPr>
              <a:t> (</a:t>
            </a:r>
            <a:r>
              <a:rPr lang="en-US" sz="2000" dirty="0" err="1">
                <a:solidFill>
                  <a:srgbClr val="008000"/>
                </a:solidFill>
              </a:rPr>
              <a:t>nb</a:t>
            </a:r>
            <a:r>
              <a:rPr lang="en-US" sz="2000" dirty="0" err="1">
                <a:solidFill>
                  <a:srgbClr val="002060"/>
                </a:solidFill>
              </a:rPr>
              <a:t>convert</a:t>
            </a:r>
            <a:r>
              <a:rPr lang="en-US" sz="2000" dirty="0">
                <a:solidFill>
                  <a:srgbClr val="002060"/>
                </a:solidFill>
              </a:rPr>
              <a:t>, etc.)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r>
              <a:rPr lang="en-US" dirty="0" err="1">
                <a:solidFill>
                  <a:srgbClr val="002060"/>
                </a:solidFill>
              </a:rPr>
              <a:t>Jupyter</a:t>
            </a:r>
            <a:r>
              <a:rPr lang="en-US" dirty="0">
                <a:solidFill>
                  <a:srgbClr val="002060"/>
                </a:solidFill>
              </a:rPr>
              <a:t> generalization: 2014 </a:t>
            </a:r>
          </a:p>
          <a:p>
            <a:pPr lvl="1"/>
            <a:r>
              <a:rPr lang="en-US" sz="2400" b="1" dirty="0" err="1">
                <a:solidFill>
                  <a:srgbClr val="002060"/>
                </a:solidFill>
              </a:rPr>
              <a:t>Ju</a:t>
            </a:r>
            <a:r>
              <a:rPr lang="en-US" sz="2400" dirty="0">
                <a:solidFill>
                  <a:srgbClr val="002060"/>
                </a:solidFill>
              </a:rPr>
              <a:t> refers to Julia (a python-like language -- faster) 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</a:rPr>
              <a:t>the</a:t>
            </a:r>
            <a:r>
              <a:rPr lang="en-US" sz="2400" b="1" dirty="0">
                <a:solidFill>
                  <a:srgbClr val="002060"/>
                </a:solidFill>
              </a:rPr>
              <a:t> R</a:t>
            </a:r>
            <a:r>
              <a:rPr lang="en-US" sz="2400" dirty="0">
                <a:solidFill>
                  <a:srgbClr val="002060"/>
                </a:solidFill>
              </a:rPr>
              <a:t> is for that statistics-oriented language (formerly S, S+)</a:t>
            </a:r>
          </a:p>
          <a:p>
            <a:pPr lvl="1"/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Now very general: has kernels (interpreters) for dozens of languages (e.g. octave, &amp; </a:t>
            </a:r>
            <a:r>
              <a:rPr lang="en-US" sz="2800" dirty="0" err="1">
                <a:solidFill>
                  <a:srgbClr val="002060"/>
                </a:solidFill>
              </a:rPr>
              <a:t>matlab’s</a:t>
            </a:r>
            <a:r>
              <a:rPr lang="en-US" sz="2800" dirty="0">
                <a:solidFill>
                  <a:srgbClr val="002060"/>
                </a:solidFill>
              </a:rPr>
              <a:t> python engine)</a:t>
            </a:r>
          </a:p>
        </p:txBody>
      </p:sp>
    </p:spTree>
    <p:extLst>
      <p:ext uri="{BB962C8B-B14F-4D97-AF65-F5344CB8AC3E}">
        <p14:creationId xmlns:p14="http://schemas.microsoft.com/office/powerpoint/2010/main" val="61604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Ramblings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66667" cy="4851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Bottom up: computers, our age’s power tool</a:t>
            </a:r>
          </a:p>
          <a:p>
            <a:pPr lvl="1"/>
            <a:r>
              <a:rPr lang="en-US" dirty="0" smtClean="0"/>
              <a:t>the stack: from chips to </a:t>
            </a:r>
            <a:r>
              <a:rPr lang="en-US" dirty="0" err="1" smtClean="0"/>
              <a:t>screen,pointer,keyboard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languages, compiled vs. interpreted</a:t>
            </a:r>
          </a:p>
          <a:p>
            <a:pPr lvl="1"/>
            <a:r>
              <a:rPr lang="en-US" i="1" dirty="0" smtClean="0"/>
              <a:t>what layer is that error coming from?</a:t>
            </a:r>
          </a:p>
          <a:p>
            <a:pPr lvl="1"/>
            <a:endParaRPr lang="en-US" dirty="0"/>
          </a:p>
          <a:p>
            <a:r>
              <a:rPr lang="en-US" dirty="0" smtClean="0"/>
              <a:t>Top down: Packages, companies, communities</a:t>
            </a:r>
            <a:endParaRPr lang="en-US" dirty="0"/>
          </a:p>
          <a:p>
            <a:pPr lvl="1"/>
            <a:r>
              <a:rPr lang="en-US" dirty="0" smtClean="0"/>
              <a:t>ecosystems, proprietary vs. open-source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The juicy middle: why the Python buzz?</a:t>
            </a:r>
            <a:endParaRPr lang="en-US" dirty="0"/>
          </a:p>
          <a:p>
            <a:pPr lvl="1"/>
            <a:r>
              <a:rPr lang="en-US" dirty="0" smtClean="0"/>
              <a:t>programming, procedural vs. object-oriented</a:t>
            </a:r>
          </a:p>
          <a:p>
            <a:pPr lvl="1"/>
            <a:r>
              <a:rPr lang="en-US" dirty="0" smtClean="0"/>
              <a:t>packages packages packages of packages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81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0000FF"/>
                </a:solidFill>
              </a:rPr>
              <a:t>conda</a:t>
            </a:r>
            <a:r>
              <a:rPr lang="en-US" sz="2800" dirty="0"/>
              <a:t>-</a:t>
            </a:r>
            <a:r>
              <a:rPr lang="en-US" sz="6600" dirty="0" err="1">
                <a:solidFill>
                  <a:srgbClr val="FF6600"/>
                </a:solidFill>
              </a:rPr>
              <a:t>ju</a:t>
            </a:r>
            <a:r>
              <a:rPr lang="en-US" sz="6600" dirty="0" err="1">
                <a:solidFill>
                  <a:srgbClr val="008000"/>
                </a:solidFill>
              </a:rPr>
              <a:t>Py</a:t>
            </a:r>
            <a:r>
              <a:rPr lang="en-US" sz="2800" dirty="0"/>
              <a:t>-</a:t>
            </a:r>
            <a:r>
              <a:rPr lang="en-US" sz="2800" dirty="0">
                <a:solidFill>
                  <a:srgbClr val="FF0000"/>
                </a:solidFill>
              </a:rPr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579841"/>
            <a:ext cx="8657772" cy="61910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 smtClean="0">
                <a:solidFill>
                  <a:srgbClr val="002060"/>
                </a:solidFill>
              </a:rPr>
              <a:t>A light Development Environment, with inline help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TAB </a:t>
            </a:r>
            <a:r>
              <a:rPr lang="en-US" sz="2400" dirty="0" smtClean="0">
                <a:solidFill>
                  <a:srgbClr val="002060"/>
                </a:solidFill>
              </a:rPr>
              <a:t>shows </a:t>
            </a:r>
            <a:r>
              <a:rPr lang="en-US" sz="2400" i="1" dirty="0" smtClean="0">
                <a:solidFill>
                  <a:srgbClr val="002060"/>
                </a:solidFill>
              </a:rPr>
              <a:t>methods and attributes</a:t>
            </a:r>
            <a:r>
              <a:rPr lang="en-US" sz="2400" dirty="0" smtClean="0">
                <a:solidFill>
                  <a:srgbClr val="002060"/>
                </a:solidFill>
              </a:rPr>
              <a:t> available for any </a:t>
            </a:r>
            <a:r>
              <a:rPr lang="en-US" sz="2400" i="1" dirty="0" smtClean="0">
                <a:solidFill>
                  <a:srgbClr val="002060"/>
                </a:solidFill>
              </a:rPr>
              <a:t>object</a:t>
            </a:r>
          </a:p>
          <a:p>
            <a:endParaRPr lang="en-US" sz="2800" i="1" dirty="0" smtClean="0">
              <a:solidFill>
                <a:srgbClr val="002060"/>
              </a:solidFill>
            </a:endParaRPr>
          </a:p>
          <a:p>
            <a:pPr>
              <a:buNone/>
            </a:pPr>
            <a:endParaRPr lang="en-US" sz="2800" i="1" dirty="0" smtClean="0">
              <a:solidFill>
                <a:srgbClr val="002060"/>
              </a:solidFill>
            </a:endParaRPr>
          </a:p>
          <a:p>
            <a:pPr>
              <a:buNone/>
            </a:pPr>
            <a:endParaRPr lang="en-US" sz="2800" i="1" dirty="0" smtClean="0">
              <a:solidFill>
                <a:srgbClr val="002060"/>
              </a:solidFill>
            </a:endParaRP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SHIFT+TAB</a:t>
            </a:r>
            <a:r>
              <a:rPr lang="en-US" sz="2400" dirty="0" smtClean="0">
                <a:solidFill>
                  <a:srgbClr val="002060"/>
                </a:solidFill>
              </a:rPr>
              <a:t> shows the </a:t>
            </a:r>
            <a:r>
              <a:rPr lang="en-US" sz="2400" i="1" dirty="0" err="1" smtClean="0">
                <a:solidFill>
                  <a:srgbClr val="002060"/>
                </a:solidFill>
              </a:rPr>
              <a:t>docstring</a:t>
            </a:r>
            <a:r>
              <a:rPr lang="en-US" sz="2400" dirty="0" smtClean="0">
                <a:solidFill>
                  <a:srgbClr val="002060"/>
                </a:solidFill>
              </a:rPr>
              <a:t> for any object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826" y="2001468"/>
            <a:ext cx="3025049" cy="1512525"/>
          </a:xfrm>
          <a:prstGeom prst="rect">
            <a:avLst/>
          </a:prstGeom>
        </p:spPr>
      </p:pic>
      <p:pic>
        <p:nvPicPr>
          <p:cNvPr id="7" name="Picture 6" descr="PastedGraphic-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70" y="4127500"/>
            <a:ext cx="8013701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78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B2184379-448B-9442-9AF4-F7B6F59985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10"/>
          <a:stretch/>
        </p:blipFill>
        <p:spPr>
          <a:xfrm>
            <a:off x="6609994" y="4521912"/>
            <a:ext cx="2534006" cy="2336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559D9CE5-D157-2D41-BF43-B0FB0E60D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803" y="3863181"/>
            <a:ext cx="2024388" cy="2075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8B112C09-3BF7-0543-B3EC-6981B42B5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Conclusion: </a:t>
            </a:r>
            <a:r>
              <a:rPr lang="en-US" dirty="0" err="1" smtClean="0">
                <a:solidFill>
                  <a:srgbClr val="0000FF"/>
                </a:solidFill>
              </a:rPr>
              <a:t>conda</a:t>
            </a:r>
            <a:r>
              <a:rPr lang="en-US" dirty="0" err="1" smtClean="0"/>
              <a:t>-</a:t>
            </a:r>
            <a:r>
              <a:rPr lang="en-US" dirty="0" err="1" smtClean="0">
                <a:solidFill>
                  <a:srgbClr val="FF6600"/>
                </a:solidFill>
              </a:rPr>
              <a:t>ju</a:t>
            </a:r>
            <a:r>
              <a:rPr lang="en-US" dirty="0" err="1" smtClean="0">
                <a:solidFill>
                  <a:srgbClr val="008000"/>
                </a:solidFill>
              </a:rPr>
              <a:t>Py</a:t>
            </a:r>
            <a:r>
              <a:rPr lang="en-US" dirty="0" err="1" smtClean="0"/>
              <a:t>-</a:t>
            </a:r>
            <a:r>
              <a:rPr lang="en-US" dirty="0" err="1" smtClean="0">
                <a:solidFill>
                  <a:srgbClr val="FF0000"/>
                </a:solidFill>
              </a:rPr>
              <a:t>GitHub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tolerable to learn, to unlock...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4EA692EA-62EC-B44D-B71C-6D2DB227F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488" y="1629077"/>
            <a:ext cx="6787454" cy="4997754"/>
          </a:xfrm>
        </p:spPr>
        <p:txBody>
          <a:bodyPr>
            <a:normAutofit/>
          </a:bodyPr>
          <a:lstStyle/>
          <a:p>
            <a:r>
              <a:rPr lang="en-US" dirty="0" smtClean="0"/>
              <a:t>...so </a:t>
            </a:r>
            <a:r>
              <a:rPr lang="en-US" dirty="0"/>
              <a:t>much free goodness! </a:t>
            </a:r>
          </a:p>
          <a:p>
            <a:pPr lvl="1"/>
            <a:r>
              <a:rPr lang="en-US" dirty="0"/>
              <a:t>unification of computing, results, &amp;  communication</a:t>
            </a:r>
          </a:p>
          <a:p>
            <a:pPr lvl="1"/>
            <a:r>
              <a:rPr lang="en-US" dirty="0"/>
              <a:t>work from troves of examples</a:t>
            </a:r>
          </a:p>
          <a:p>
            <a:pPr lvl="2"/>
            <a:r>
              <a:rPr lang="en-US" dirty="0"/>
              <a:t> #</a:t>
            </a:r>
            <a:r>
              <a:rPr lang="en-US" dirty="0" err="1"/>
              <a:t>NeverAgainStartFromScratch</a:t>
            </a:r>
            <a:endParaRPr lang="en-US" dirty="0"/>
          </a:p>
          <a:p>
            <a:pPr lvl="1"/>
            <a:r>
              <a:rPr lang="en-US" dirty="0"/>
              <a:t>true collaboration</a:t>
            </a:r>
          </a:p>
          <a:p>
            <a:pPr lvl="2"/>
            <a:r>
              <a:rPr lang="en-US" dirty="0"/>
              <a:t>with discoverable strangers</a:t>
            </a:r>
            <a:endParaRPr lang="en-US" dirty="0" smtClean="0"/>
          </a:p>
          <a:p>
            <a:r>
              <a:rPr lang="en-US" dirty="0" smtClean="0"/>
              <a:t>But, know your mavens</a:t>
            </a:r>
          </a:p>
          <a:p>
            <a:pPr lvl="1"/>
            <a:r>
              <a:rPr lang="en-US" dirty="0" smtClean="0"/>
              <a:t>Search is an ally – not quite friend</a:t>
            </a:r>
          </a:p>
          <a:p>
            <a:pPr lvl="2"/>
            <a:r>
              <a:rPr lang="en-US" dirty="0" smtClean="0"/>
              <a:t>works for industry, mostly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24BBD1D4-A8B1-BA43-80C6-9864F959E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54" y="2313296"/>
            <a:ext cx="1155225" cy="154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0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do examples in hour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Launch </a:t>
            </a:r>
            <a:r>
              <a:rPr lang="en-US" dirty="0" err="1" smtClean="0"/>
              <a:t>jupyter</a:t>
            </a:r>
            <a:r>
              <a:rPr lang="en-US" dirty="0" smtClean="0"/>
              <a:t> notebook </a:t>
            </a:r>
          </a:p>
          <a:p>
            <a:endParaRPr lang="en-US" dirty="0"/>
          </a:p>
          <a:p>
            <a:r>
              <a:rPr lang="en-US" dirty="0" smtClean="0"/>
              <a:t>Download some notebooks </a:t>
            </a:r>
          </a:p>
          <a:p>
            <a:endParaRPr lang="en-US" dirty="0"/>
          </a:p>
          <a:p>
            <a:r>
              <a:rPr lang="en-US" dirty="0" smtClean="0"/>
              <a:t>Let’s step through one, to learn </a:t>
            </a:r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 smtClean="0"/>
              <a:t>use</a:t>
            </a:r>
          </a:p>
          <a:p>
            <a:pPr lvl="1"/>
            <a:r>
              <a:rPr lang="en-US" dirty="0">
                <a:hlinkClick r:id="rId2"/>
              </a:rPr>
              <a:t>http://nbviewer.jupyter.org/github/koldunovn/python_for_geosciences</a:t>
            </a:r>
            <a:r>
              <a:rPr lang="en-US">
                <a:hlinkClick r:id="rId2"/>
              </a:rPr>
              <a:t>/blob/master/02%20-%20Python</a:t>
            </a:r>
            <a:r>
              <a:rPr lang="en-US">
                <a:hlinkClick r:id="rId2"/>
              </a:rPr>
              <a:t>%</a:t>
            </a:r>
            <a:r>
              <a:rPr lang="en-US" smtClean="0">
                <a:hlinkClick r:id="rId2"/>
              </a:rPr>
              <a:t>20basics.ipynb</a:t>
            </a:r>
            <a:endParaRPr lang="en-US" smtClean="0"/>
          </a:p>
          <a:p>
            <a:pPr lvl="1"/>
            <a:r>
              <a:rPr lang="en-US" smtClean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973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u="sng" dirty="0" smtClean="0"/>
              <a:t>Bottom u</a:t>
            </a:r>
            <a:r>
              <a:rPr lang="en-US" dirty="0" smtClean="0"/>
              <a:t>p: computers and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359502"/>
          </a:xfrm>
        </p:spPr>
        <p:txBody>
          <a:bodyPr>
            <a:normAutofit/>
          </a:bodyPr>
          <a:lstStyle/>
          <a:p>
            <a:r>
              <a:rPr lang="en-US" dirty="0" smtClean="0"/>
              <a:t>Hardware, software: a </a:t>
            </a:r>
            <a:r>
              <a:rPr lang="en-US" dirty="0" smtClean="0">
                <a:solidFill>
                  <a:srgbClr val="FF0000"/>
                </a:solidFill>
              </a:rPr>
              <a:t>technology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stack</a:t>
            </a:r>
          </a:p>
          <a:p>
            <a:r>
              <a:rPr lang="en-US" dirty="0" smtClean="0"/>
              <a:t>Bits to bytes to all other “Digital Objects”</a:t>
            </a:r>
          </a:p>
          <a:p>
            <a:r>
              <a:rPr lang="en-US" dirty="0"/>
              <a:t>Machine language to compilers to scripts</a:t>
            </a:r>
          </a:p>
          <a:p>
            <a:endParaRPr lang="en-US" dirty="0" smtClean="0"/>
          </a:p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generation: scripting (interpreted), with integrated graphics for debugging, yet still fast &amp; efficient</a:t>
            </a:r>
          </a:p>
          <a:p>
            <a:endParaRPr lang="en-US" dirty="0" smtClean="0"/>
          </a:p>
          <a:p>
            <a:r>
              <a:rPr lang="en-US" dirty="0" smtClean="0"/>
              <a:t>Your machine vs. centralized servers &amp; </a:t>
            </a:r>
            <a:r>
              <a:rPr lang="en-US" dirty="0"/>
              <a:t>C</a:t>
            </a:r>
            <a:r>
              <a:rPr lang="en-US" dirty="0" smtClean="0"/>
              <a:t>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55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A1D5D833-11DE-F049-A44C-4D22ED0E7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807" y="4842420"/>
            <a:ext cx="6865143" cy="1494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E7D12FC8-07B1-2F4F-8031-6925B330D3C8}"/>
              </a:ext>
            </a:extLst>
          </p:cNvPr>
          <p:cNvSpPr txBox="1"/>
          <p:nvPr/>
        </p:nvSpPr>
        <p:spPr>
          <a:xfrm>
            <a:off x="528637" y="5793582"/>
            <a:ext cx="110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44BC75BE-6979-8D4F-A6D9-8EA5C9826491}"/>
              </a:ext>
            </a:extLst>
          </p:cNvPr>
          <p:cNvSpPr txBox="1"/>
          <p:nvPr/>
        </p:nvSpPr>
        <p:spPr>
          <a:xfrm>
            <a:off x="714831" y="486995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4625C0D9-FE04-2B45-91D9-DD016C680E5D}"/>
              </a:ext>
            </a:extLst>
          </p:cNvPr>
          <p:cNvSpPr txBox="1"/>
          <p:nvPr/>
        </p:nvSpPr>
        <p:spPr>
          <a:xfrm>
            <a:off x="528637" y="4357688"/>
            <a:ext cx="153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compilers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2DE76AD6-67ED-EA48-945B-ADD54FA59EF7}"/>
              </a:ext>
            </a:extLst>
          </p:cNvPr>
          <p:cNvSpPr txBox="1"/>
          <p:nvPr/>
        </p:nvSpPr>
        <p:spPr>
          <a:xfrm>
            <a:off x="579918" y="2116365"/>
            <a:ext cx="122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Graphical </a:t>
            </a:r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95E9F01B-B6EE-9A4B-B204-816F8CCD90E2}"/>
              </a:ext>
            </a:extLst>
          </p:cNvPr>
          <p:cNvSpPr txBox="1"/>
          <p:nvPr/>
        </p:nvSpPr>
        <p:spPr>
          <a:xfrm>
            <a:off x="549421" y="3436720"/>
            <a:ext cx="1256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Interpreted</a:t>
            </a:r>
          </a:p>
          <a:p>
            <a:r>
              <a:rPr lang="en-US" dirty="0"/>
              <a:t>(scripting)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6B65CAEA-AC1D-3B43-9731-95A295ED6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10" y="4130983"/>
            <a:ext cx="6300787" cy="1130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45A00266-B14F-D345-B286-0472EF811C8B}"/>
              </a:ext>
            </a:extLst>
          </p:cNvPr>
          <p:cNvSpPr/>
          <p:nvPr/>
        </p:nvSpPr>
        <p:spPr>
          <a:xfrm>
            <a:off x="6219068" y="3584899"/>
            <a:ext cx="1442603" cy="77278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Java.c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6622256" y="2143125"/>
            <a:ext cx="1414463" cy="2226856"/>
            <a:chOff x="6622256" y="2143125"/>
            <a:chExt cx="1414463" cy="222685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A30AFF3F-B27C-2C4E-8F9F-6684177AFCA9}"/>
                </a:ext>
              </a:extLst>
            </p:cNvPr>
            <p:cNvSpPr/>
            <p:nvPr/>
          </p:nvSpPr>
          <p:spPr>
            <a:xfrm>
              <a:off x="6750844" y="2143125"/>
              <a:ext cx="1193006" cy="144051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GUI (IDE)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 err="1"/>
                <a:t>Matlab</a:t>
              </a:r>
              <a:r>
                <a:rPr lang="en-US" dirty="0"/>
                <a:t> ©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optimized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9B2994C7-77C7-D946-986B-0582E55983FC}"/>
                </a:ext>
              </a:extLst>
            </p:cNvPr>
            <p:cNvSpPr/>
            <p:nvPr/>
          </p:nvSpPr>
          <p:spPr>
            <a:xfrm>
              <a:off x="7575943" y="3579444"/>
              <a:ext cx="367907" cy="79053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AB493756-9C5B-564C-8512-B5ED46940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622256" y="3005799"/>
              <a:ext cx="1414463" cy="718722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4254537" y="3590781"/>
            <a:ext cx="1964531" cy="772267"/>
            <a:chOff x="4254537" y="3590781"/>
            <a:chExt cx="1964531" cy="77226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093A469A-16B7-454D-8160-2AABA90D2B0D}"/>
                </a:ext>
              </a:extLst>
            </p:cNvPr>
            <p:cNvSpPr/>
            <p:nvPr/>
          </p:nvSpPr>
          <p:spPr>
            <a:xfrm>
              <a:off x="4254537" y="4014266"/>
              <a:ext cx="1964531" cy="348782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JavaScript.c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DAE9C66A-0B26-A041-84F1-31A6D54D3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2673" y="3590781"/>
              <a:ext cx="1956395" cy="4922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9A5DE98D-73ED-814F-A6F2-7634C9919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00689" y="3817753"/>
              <a:ext cx="697160" cy="30581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B8429496-566B-5745-B13C-16A0B8437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40860" y="3813755"/>
              <a:ext cx="425801" cy="297791"/>
            </a:xfrm>
            <a:prstGeom prst="rect">
              <a:avLst/>
            </a:prstGeom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09A1960C-8BDF-184B-B06A-BDD27D6F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69" y="733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Leveling a rugged IT landscape</a:t>
            </a:r>
            <a:br>
              <a:rPr lang="en-US" dirty="0"/>
            </a:br>
            <a:r>
              <a:rPr lang="en-US" dirty="0"/>
              <a:t>so science can do science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9C25EF08-7AB6-2646-9B84-30BA077051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3578" y="1439960"/>
            <a:ext cx="1782201" cy="12391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DD4A2EA2-2E72-4246-82BE-51FFA8EE0E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1317" y="1253875"/>
            <a:ext cx="2977139" cy="1413786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2353950" y="3588516"/>
            <a:ext cx="1913262" cy="812286"/>
            <a:chOff x="2353950" y="3588516"/>
            <a:chExt cx="1913262" cy="81228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74E5305D-2432-4641-BC49-D35A9EBEE3CD}"/>
                </a:ext>
              </a:extLst>
            </p:cNvPr>
            <p:cNvSpPr/>
            <p:nvPr/>
          </p:nvSpPr>
          <p:spPr>
            <a:xfrm>
              <a:off x="2884987" y="3588516"/>
              <a:ext cx="1382225" cy="8122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Python.c</a:t>
              </a:r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0AF3DFFC-2A65-A74C-82C4-F1944C1E2552}"/>
                </a:ext>
              </a:extLst>
            </p:cNvPr>
            <p:cNvSpPr/>
            <p:nvPr/>
          </p:nvSpPr>
          <p:spPr>
            <a:xfrm>
              <a:off x="2353950" y="3588516"/>
              <a:ext cx="582439" cy="81228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R.c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0E96133F-E707-C74E-83BB-970D216A41D0}"/>
                </a:ext>
              </a:extLst>
            </p:cNvPr>
            <p:cNvSpPr/>
            <p:nvPr/>
          </p:nvSpPr>
          <p:spPr>
            <a:xfrm>
              <a:off x="2995607" y="3619336"/>
              <a:ext cx="142375" cy="781465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12A5358B-9D99-6548-8DBD-87B75C2BA958}"/>
                </a:ext>
              </a:extLst>
            </p:cNvPr>
            <p:cNvSpPr/>
            <p:nvPr/>
          </p:nvSpPr>
          <p:spPr>
            <a:xfrm>
              <a:off x="4037973" y="3619337"/>
              <a:ext cx="142375" cy="781465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xmlns:mv="urn:schemas-microsoft-com:mac:vml" xmlns:mc="http://schemas.openxmlformats.org/markup-compatibility/2006" id="{144902FD-2238-BE48-A5EF-969264D098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4576" y="2762696"/>
            <a:ext cx="3228981" cy="79786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grpSp>
        <p:nvGrpSpPr>
          <p:cNvPr id="37" name="Group 36"/>
          <p:cNvGrpSpPr/>
          <p:nvPr/>
        </p:nvGrpSpPr>
        <p:grpSpPr>
          <a:xfrm>
            <a:off x="5471453" y="2863381"/>
            <a:ext cx="1322686" cy="501779"/>
            <a:chOff x="5471453" y="2863381"/>
            <a:chExt cx="1322686" cy="501779"/>
          </a:xfrm>
        </p:grpSpPr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8392A659-9FAF-944E-B207-BA48DD0BF6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593558" y="2952506"/>
              <a:ext cx="1200581" cy="41265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33F9636B-2223-6940-A4DB-EBA94D9EBB1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471453" y="2863381"/>
              <a:ext cx="819695" cy="24395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5139167" y="1544059"/>
            <a:ext cx="1438883" cy="2043035"/>
            <a:chOff x="5139167" y="1544059"/>
            <a:chExt cx="1438883" cy="204303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BF13AD47-E7D8-3E4C-9ECB-BD0EADA24CF3}"/>
                </a:ext>
              </a:extLst>
            </p:cNvPr>
            <p:cNvSpPr/>
            <p:nvPr/>
          </p:nvSpPr>
          <p:spPr>
            <a:xfrm>
              <a:off x="6249194" y="2506727"/>
              <a:ext cx="304651" cy="1080367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IDV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xmlns:mv="urn:schemas-microsoft-com:mac:vml" xmlns:mc="http://schemas.openxmlformats.org/markup-compatibility/2006" id="{43EAA6EC-1AD1-BC40-8120-3EB2ABC95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39167" y="1544059"/>
              <a:ext cx="1438883" cy="988334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6794139" y="5433072"/>
            <a:ext cx="23564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 end: </a:t>
            </a:r>
          </a:p>
          <a:p>
            <a:r>
              <a:rPr lang="en-US" dirty="0" smtClean="0"/>
              <a:t>* CPU &amp; graphics card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RAM 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disk space</a:t>
            </a:r>
          </a:p>
          <a:p>
            <a:endParaRPr lang="en-US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2086410" y="5370621"/>
            <a:ext cx="23564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Front end: </a:t>
            </a:r>
          </a:p>
          <a:p>
            <a:r>
              <a:rPr lang="en-US" dirty="0" smtClean="0"/>
              <a:t>* Screen, speakers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Pointing device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Keyboard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9521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u="sng" dirty="0" smtClean="0"/>
              <a:t>Top down</a:t>
            </a:r>
            <a:r>
              <a:rPr lang="en-US" dirty="0" smtClean="0"/>
              <a:t>: packages and companies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35950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Proprietary (for science): </a:t>
            </a:r>
            <a:r>
              <a:rPr lang="en-US" dirty="0" err="1" smtClean="0"/>
              <a:t>Matlab</a:t>
            </a:r>
            <a:r>
              <a:rPr lang="en-US" dirty="0" smtClean="0"/>
              <a:t>, IDL,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community shares on company-hosted sites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source: Python, R</a:t>
            </a:r>
            <a:r>
              <a:rPr lang="en-US" dirty="0"/>
              <a:t>, </a:t>
            </a:r>
            <a:r>
              <a:rPr lang="en-US" dirty="0" smtClean="0"/>
              <a:t>Octave, Ferret, NCL, </a:t>
            </a:r>
            <a:r>
              <a:rPr lang="en-US" dirty="0" err="1" smtClean="0"/>
              <a:t>GrADS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r>
              <a:rPr lang="en-US" dirty="0" smtClean="0"/>
              <a:t> (Linux, Gnu </a:t>
            </a:r>
            <a:r>
              <a:rPr lang="en-US" dirty="0" err="1" smtClean="0"/>
              <a:t>gcc</a:t>
            </a:r>
            <a:r>
              <a:rPr lang="en-US" dirty="0" smtClean="0"/>
              <a:t> at root?)</a:t>
            </a:r>
            <a:endParaRPr lang="en-US" dirty="0"/>
          </a:p>
          <a:p>
            <a:pPr lvl="1"/>
            <a:r>
              <a:rPr lang="en-US" dirty="0" smtClean="0"/>
              <a:t>community shares on </a:t>
            </a:r>
            <a:r>
              <a:rPr lang="en-US" b="1" dirty="0" err="1" smtClean="0">
                <a:solidFill>
                  <a:srgbClr val="FF0000"/>
                </a:solidFill>
              </a:rPr>
              <a:t>GitHub</a:t>
            </a:r>
            <a:r>
              <a:rPr lang="en-US" dirty="0" smtClean="0"/>
              <a:t>, </a:t>
            </a:r>
            <a:r>
              <a:rPr lang="en-US" dirty="0" err="1" smtClean="0"/>
              <a:t>Bitbucket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pPr lvl="1"/>
            <a:r>
              <a:rPr lang="en-US" b="1" i="1" u="sng" dirty="0" smtClean="0"/>
              <a:t>It’s all about the community contributions</a:t>
            </a:r>
          </a:p>
          <a:p>
            <a:pPr lvl="2"/>
            <a:r>
              <a:rPr lang="en-US" b="1" i="1" u="sng" dirty="0" smtClean="0"/>
              <a:t>Packages, and galleries of examples</a:t>
            </a:r>
          </a:p>
          <a:p>
            <a:pPr lvl="1"/>
            <a:endParaRPr lang="en-US" dirty="0"/>
          </a:p>
          <a:p>
            <a:r>
              <a:rPr lang="en-US" dirty="0" smtClean="0"/>
              <a:t>Supported open source: a company sells </a:t>
            </a:r>
            <a:r>
              <a:rPr lang="en-US" i="1" dirty="0" smtClean="0"/>
              <a:t>solutions &amp; support</a:t>
            </a:r>
            <a:r>
              <a:rPr lang="en-US" dirty="0" smtClean="0"/>
              <a:t>; the package is free </a:t>
            </a:r>
          </a:p>
          <a:p>
            <a:pPr lvl="1"/>
            <a:r>
              <a:rPr lang="en-US" dirty="0" smtClean="0"/>
              <a:t>Python (Canopy, </a:t>
            </a:r>
            <a:r>
              <a:rPr lang="en-US" b="1" dirty="0" smtClean="0">
                <a:solidFill>
                  <a:srgbClr val="FF0000"/>
                </a:solidFill>
              </a:rPr>
              <a:t>Anaconda</a:t>
            </a:r>
            <a:r>
              <a:rPr lang="en-US" dirty="0" smtClean="0"/>
              <a:t>, </a:t>
            </a:r>
            <a:r>
              <a:rPr lang="en-US" dirty="0" err="1" smtClean="0"/>
              <a:t>PyCharm</a:t>
            </a:r>
            <a:r>
              <a:rPr lang="en-US" dirty="0" smtClean="0"/>
              <a:t> comm. edition)</a:t>
            </a:r>
          </a:p>
          <a:p>
            <a:pPr lvl="1"/>
            <a:r>
              <a:rPr lang="en-US" dirty="0" smtClean="0"/>
              <a:t>following Linux model (Red Hat, etc.)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751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The juicy middle</a:t>
            </a:r>
            <a:r>
              <a:rPr lang="en-US" dirty="0"/>
              <a:t>: </a:t>
            </a:r>
            <a:r>
              <a:rPr lang="en-US" dirty="0" smtClean="0"/>
              <a:t>the Python </a:t>
            </a:r>
            <a:r>
              <a:rPr lang="en-US" dirty="0"/>
              <a:t>buzz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do people like it so much? </a:t>
            </a:r>
          </a:p>
          <a:p>
            <a:pPr lvl="1"/>
            <a:r>
              <a:rPr lang="en-US" dirty="0" smtClean="0"/>
              <a:t>Syntax is very well thought out &amp; readable</a:t>
            </a:r>
          </a:p>
          <a:p>
            <a:pPr lvl="1"/>
            <a:r>
              <a:rPr lang="en-US" dirty="0" smtClean="0"/>
              <a:t>Can “wrap” other languages (OS, compiled,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giving Python-friendly syntax to uglier languages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</a:t>
            </a:r>
            <a:r>
              <a:rPr lang="en-US" dirty="0" smtClean="0"/>
              <a:t>rocedural AND </a:t>
            </a:r>
            <a:r>
              <a:rPr lang="en-US" dirty="0"/>
              <a:t>object-</a:t>
            </a:r>
            <a:r>
              <a:rPr lang="en-US" dirty="0" smtClean="0"/>
              <a:t>oriented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Super-power command: </a:t>
            </a:r>
            <a:r>
              <a:rPr lang="en-US" dirty="0" smtClean="0">
                <a:solidFill>
                  <a:srgbClr val="FF0000"/>
                </a:solidFill>
              </a:rPr>
              <a:t>import </a:t>
            </a:r>
          </a:p>
          <a:p>
            <a:pPr lvl="2"/>
            <a:r>
              <a:rPr lang="en-US" dirty="0" smtClean="0"/>
              <a:t>packages </a:t>
            </a:r>
            <a:r>
              <a:rPr lang="en-US" dirty="0"/>
              <a:t>packages packages of </a:t>
            </a:r>
            <a:r>
              <a:rPr lang="en-US" dirty="0" smtClean="0"/>
              <a:t>packages</a:t>
            </a:r>
          </a:p>
          <a:p>
            <a:pPr lvl="3"/>
            <a:r>
              <a:rPr lang="en-US" dirty="0" smtClean="0"/>
              <a:t>try “</a:t>
            </a:r>
            <a:r>
              <a:rPr lang="en-US" dirty="0" smtClean="0">
                <a:solidFill>
                  <a:srgbClr val="FF0000"/>
                </a:solidFill>
              </a:rPr>
              <a:t>import antigravity</a:t>
            </a:r>
            <a:r>
              <a:rPr lang="en-US" dirty="0" smtClean="0"/>
              <a:t>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336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Community</a:t>
            </a:r>
            <a:r>
              <a:rPr lang="en-US" dirty="0" smtClean="0"/>
              <a:t> (part of an </a:t>
            </a:r>
            <a:r>
              <a:rPr lang="en-US" i="1" dirty="0" smtClean="0"/>
              <a:t>ecosystem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There is lots of free stuff! </a:t>
            </a:r>
          </a:p>
          <a:p>
            <a:endParaRPr lang="en-US" dirty="0" smtClean="0"/>
          </a:p>
          <a:p>
            <a:r>
              <a:rPr lang="en-US" i="1" dirty="0" smtClean="0"/>
              <a:t>Too much</a:t>
            </a:r>
            <a:r>
              <a:rPr lang="mr-IN" dirty="0" smtClean="0"/>
              <a:t>…</a:t>
            </a:r>
            <a:r>
              <a:rPr lang="en-US" dirty="0" smtClean="0"/>
              <a:t>lots from semi-alien user cultures, hard to parse or evaluate</a:t>
            </a:r>
          </a:p>
          <a:p>
            <a:pPr lvl="1"/>
            <a:r>
              <a:rPr lang="en-US" dirty="0" err="1" smtClean="0"/>
              <a:t>google</a:t>
            </a:r>
            <a:r>
              <a:rPr lang="en-US" dirty="0" smtClean="0"/>
              <a:t> “python cheat sheet”</a:t>
            </a:r>
          </a:p>
          <a:p>
            <a:endParaRPr lang="en-US" dirty="0" smtClean="0"/>
          </a:p>
          <a:p>
            <a:r>
              <a:rPr lang="en-US" b="1" i="1" dirty="0" smtClean="0"/>
              <a:t>Find mavens </a:t>
            </a:r>
            <a:r>
              <a:rPr lang="en-US" i="1" dirty="0" smtClean="0"/>
              <a:t>in your area -- and then don</a:t>
            </a:r>
            <a:r>
              <a:rPr lang="mr-IN" i="1" dirty="0" smtClean="0"/>
              <a:t>’</a:t>
            </a:r>
            <a:r>
              <a:rPr lang="en-US" i="1" dirty="0" smtClean="0"/>
              <a:t>t annoy them too much or too early with learned-helplessness (passive-minded whining)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43278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8256</TotalTime>
  <Words>1959</Words>
  <Application>Microsoft Macintosh PowerPoint</Application>
  <PresentationFormat>On-screen Show (4:3)</PresentationFormat>
  <Paragraphs>396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Python intro of 2 hours, for MSGSO (the conda-juPy-GitHub ferment)  This presentation is at  https://github.com/MPOcanes/MPO624-2018/tree/master/presentations  </vt:lpstr>
      <vt:lpstr>2 hours is so short…</vt:lpstr>
      <vt:lpstr>The 2 hours we have</vt:lpstr>
      <vt:lpstr>General Ramblings</vt:lpstr>
      <vt:lpstr>Bottom up: computers and IT</vt:lpstr>
      <vt:lpstr>Leveling a rugged IT landscape so science can do science</vt:lpstr>
      <vt:lpstr>Top down: packages and companies</vt:lpstr>
      <vt:lpstr>The juicy middle: the Python buzz</vt:lpstr>
      <vt:lpstr>Community (part of an ecosystem)</vt:lpstr>
      <vt:lpstr>“I should learn Python”</vt:lpstr>
      <vt:lpstr>“Data science” path: populous, so  it’s where web search tends to drop you</vt:lpstr>
      <vt:lpstr>Scientist path: a career-making skill set</vt:lpstr>
      <vt:lpstr>After that first staircase, can get  big boosts from mavens!</vt:lpstr>
      <vt:lpstr>conda-juPy-GitHub</vt:lpstr>
      <vt:lpstr>That first staircase</vt:lpstr>
      <vt:lpstr>That first staircase </vt:lpstr>
      <vt:lpstr>Beyond the staircase</vt:lpstr>
      <vt:lpstr>Finding your community</vt:lpstr>
      <vt:lpstr>maven </vt:lpstr>
      <vt:lpstr>My (ATM-OCE) mavens: Unidata,  and http://pyaos.johnny-lin.com</vt:lpstr>
      <vt:lpstr>General python science mavens</vt:lpstr>
      <vt:lpstr>conda-juPy-GitHub</vt:lpstr>
      <vt:lpstr>conda-juPy-GitHub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git and github are mainly designed for  teams of software engineers, not for occasional-collaborators like us…</vt:lpstr>
      <vt:lpstr>conda-juPy-GitHub: tiers of commitment</vt:lpstr>
      <vt:lpstr>conda-juPy-GitHub: tiers of commitment</vt:lpstr>
      <vt:lpstr>Notebook Troves</vt:lpstr>
      <vt:lpstr>conda-juPy-GitHub</vt:lpstr>
      <vt:lpstr>conda-juPy-GitHub</vt:lpstr>
      <vt:lpstr>conda-juPy-GitHub</vt:lpstr>
      <vt:lpstr>Conclusion: conda-juPy-GitHub is tolerable to learn, to unlock... </vt:lpstr>
      <vt:lpstr>Let’s do examples in hour 2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Professor Grumpy’s guide to  Ju-Py-Hub and its ecosystem</dc:title>
  <dc:creator>Brian Mapes</dc:creator>
  <cp:lastModifiedBy>Brian Mapes</cp:lastModifiedBy>
  <cp:revision>242</cp:revision>
  <cp:lastPrinted>2018-02-14T15:24:24Z</cp:lastPrinted>
  <dcterms:created xsi:type="dcterms:W3CDTF">2018-02-14T15:23:49Z</dcterms:created>
  <dcterms:modified xsi:type="dcterms:W3CDTF">2018-03-22T18:26:21Z</dcterms:modified>
</cp:coreProperties>
</file>